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711" r:id="rId5"/>
  </p:sldMasterIdLst>
  <p:notesMasterIdLst>
    <p:notesMasterId r:id="rId45"/>
  </p:notesMasterIdLst>
  <p:handoutMasterIdLst>
    <p:handoutMasterId r:id="rId46"/>
  </p:handoutMasterIdLst>
  <p:sldIdLst>
    <p:sldId id="324" r:id="rId6"/>
    <p:sldId id="287" r:id="rId7"/>
    <p:sldId id="352" r:id="rId8"/>
    <p:sldId id="284" r:id="rId9"/>
    <p:sldId id="325" r:id="rId10"/>
    <p:sldId id="326" r:id="rId11"/>
    <p:sldId id="327" r:id="rId12"/>
    <p:sldId id="328" r:id="rId13"/>
    <p:sldId id="329" r:id="rId14"/>
    <p:sldId id="330" r:id="rId15"/>
    <p:sldId id="331" r:id="rId16"/>
    <p:sldId id="337" r:id="rId17"/>
    <p:sldId id="339" r:id="rId18"/>
    <p:sldId id="338" r:id="rId19"/>
    <p:sldId id="340" r:id="rId20"/>
    <p:sldId id="332" r:id="rId21"/>
    <p:sldId id="333" r:id="rId22"/>
    <p:sldId id="334" r:id="rId23"/>
    <p:sldId id="341" r:id="rId24"/>
    <p:sldId id="277" r:id="rId25"/>
    <p:sldId id="342" r:id="rId26"/>
    <p:sldId id="343" r:id="rId27"/>
    <p:sldId id="344" r:id="rId28"/>
    <p:sldId id="282" r:id="rId29"/>
    <p:sldId id="345" r:id="rId30"/>
    <p:sldId id="346" r:id="rId31"/>
    <p:sldId id="353" r:id="rId32"/>
    <p:sldId id="348" r:id="rId33"/>
    <p:sldId id="349" r:id="rId34"/>
    <p:sldId id="359" r:id="rId35"/>
    <p:sldId id="360" r:id="rId36"/>
    <p:sldId id="361" r:id="rId37"/>
    <p:sldId id="362" r:id="rId38"/>
    <p:sldId id="363" r:id="rId39"/>
    <p:sldId id="364" r:id="rId40"/>
    <p:sldId id="365" r:id="rId41"/>
    <p:sldId id="366" r:id="rId42"/>
    <p:sldId id="367" r:id="rId43"/>
    <p:sldId id="283" r:id="rId44"/>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4292760-1B77-CB76-9F05-75DFC0409C48}" name="Anthea Wilson" initials="AW" userId="S::Anthea.Wilson@esbuk.org::f289f84a-f1ae-46ed-b624-bcccc8b1693e" providerId="AD"/>
  <p188:author id="{995A0DE4-B9E9-3F69-14F2-D59B9F6CAAAD}" name="Lauren Kearney" initials="LK" userId="S::lauren.kearney@esbuk.org::b4143d71-0b4c-487b-ad54-94c3c8f1ce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9DE"/>
    <a:srgbClr val="FBD10C"/>
    <a:srgbClr val="C4D821"/>
    <a:srgbClr val="E7141C"/>
    <a:srgbClr val="FBD208"/>
    <a:srgbClr val="C4D820"/>
    <a:srgbClr val="BFD455"/>
    <a:srgbClr val="F4891C"/>
    <a:srgbClr val="FBD109"/>
    <a:srgbClr val="FFFA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23CDF5-C55F-43B4-92EB-B643C36E2B7B}" v="1" dt="2024-01-30T14:49:06.9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94" autoAdjust="0"/>
    <p:restoredTop sz="95097" autoAdjust="0"/>
  </p:normalViewPr>
  <p:slideViewPr>
    <p:cSldViewPr>
      <p:cViewPr>
        <p:scale>
          <a:sx n="100" d="100"/>
          <a:sy n="100" d="100"/>
        </p:scale>
        <p:origin x="1843" y="-2438"/>
      </p:cViewPr>
      <p:guideLst>
        <p:guide orient="horz" pos="3120"/>
        <p:guide pos="216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handoutMaster" Target="handoutMasters/handoutMaster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FC5FCCFC-A5F9-4ED8-A5AB-3BE6D1161441}"/>
    <pc:docChg chg="addSld modSld">
      <pc:chgData name="Lauren Kearney" userId="b4143d71-0b4c-487b-ad54-94c3c8f1ceb9" providerId="ADAL" clId="{FC5FCCFC-A5F9-4ED8-A5AB-3BE6D1161441}" dt="2023-07-26T09:07:10.988" v="68" actId="20577"/>
      <pc:docMkLst>
        <pc:docMk/>
      </pc:docMkLst>
      <pc:sldChg chg="addSp modSp new mod">
        <pc:chgData name="Lauren Kearney" userId="b4143d71-0b4c-487b-ad54-94c3c8f1ceb9" providerId="ADAL" clId="{FC5FCCFC-A5F9-4ED8-A5AB-3BE6D1161441}" dt="2023-07-26T09:06:32.132" v="46" actId="1076"/>
        <pc:sldMkLst>
          <pc:docMk/>
          <pc:sldMk cId="2175350499" sldId="356"/>
        </pc:sldMkLst>
        <pc:spChg chg="mod">
          <ac:chgData name="Lauren Kearney" userId="b4143d71-0b4c-487b-ad54-94c3c8f1ceb9" providerId="ADAL" clId="{FC5FCCFC-A5F9-4ED8-A5AB-3BE6D1161441}" dt="2023-07-26T09:06:32.132" v="46" actId="1076"/>
          <ac:spMkLst>
            <pc:docMk/>
            <pc:sldMk cId="2175350499" sldId="356"/>
            <ac:spMk id="2" creationId="{8DA7AA58-DAAE-6418-56B8-A179A119DEBC}"/>
          </ac:spMkLst>
        </pc:spChg>
        <pc:graphicFrameChg chg="add mod modGraphic">
          <ac:chgData name="Lauren Kearney" userId="b4143d71-0b4c-487b-ad54-94c3c8f1ceb9" providerId="ADAL" clId="{FC5FCCFC-A5F9-4ED8-A5AB-3BE6D1161441}" dt="2023-07-26T09:04:39.845" v="32" actId="122"/>
          <ac:graphicFrameMkLst>
            <pc:docMk/>
            <pc:sldMk cId="2175350499" sldId="356"/>
            <ac:graphicFrameMk id="3" creationId="{98AB672E-05B5-11C8-8EA8-F473EDD741A8}"/>
          </ac:graphicFrameMkLst>
        </pc:graphicFrameChg>
      </pc:sldChg>
      <pc:sldChg chg="modSp add mod">
        <pc:chgData name="Lauren Kearney" userId="b4143d71-0b4c-487b-ad54-94c3c8f1ceb9" providerId="ADAL" clId="{FC5FCCFC-A5F9-4ED8-A5AB-3BE6D1161441}" dt="2023-07-26T09:07:03.574" v="57" actId="20577"/>
        <pc:sldMkLst>
          <pc:docMk/>
          <pc:sldMk cId="1430663449" sldId="357"/>
        </pc:sldMkLst>
        <pc:spChg chg="mod">
          <ac:chgData name="Lauren Kearney" userId="b4143d71-0b4c-487b-ad54-94c3c8f1ceb9" providerId="ADAL" clId="{FC5FCCFC-A5F9-4ED8-A5AB-3BE6D1161441}" dt="2023-07-26T09:06:41.527" v="49" actId="20577"/>
          <ac:spMkLst>
            <pc:docMk/>
            <pc:sldMk cId="1430663449" sldId="357"/>
            <ac:spMk id="2" creationId="{8DA7AA58-DAAE-6418-56B8-A179A119DEBC}"/>
          </ac:spMkLst>
        </pc:spChg>
        <pc:graphicFrameChg chg="modGraphic">
          <ac:chgData name="Lauren Kearney" userId="b4143d71-0b4c-487b-ad54-94c3c8f1ceb9" providerId="ADAL" clId="{FC5FCCFC-A5F9-4ED8-A5AB-3BE6D1161441}" dt="2023-07-26T09:07:03.574" v="57" actId="20577"/>
          <ac:graphicFrameMkLst>
            <pc:docMk/>
            <pc:sldMk cId="1430663449" sldId="357"/>
            <ac:graphicFrameMk id="3" creationId="{98AB672E-05B5-11C8-8EA8-F473EDD741A8}"/>
          </ac:graphicFrameMkLst>
        </pc:graphicFrameChg>
      </pc:sldChg>
      <pc:sldChg chg="modSp add mod">
        <pc:chgData name="Lauren Kearney" userId="b4143d71-0b4c-487b-ad54-94c3c8f1ceb9" providerId="ADAL" clId="{FC5FCCFC-A5F9-4ED8-A5AB-3BE6D1161441}" dt="2023-07-26T09:07:10.988" v="68" actId="20577"/>
        <pc:sldMkLst>
          <pc:docMk/>
          <pc:sldMk cId="192488059" sldId="358"/>
        </pc:sldMkLst>
        <pc:spChg chg="mod">
          <ac:chgData name="Lauren Kearney" userId="b4143d71-0b4c-487b-ad54-94c3c8f1ceb9" providerId="ADAL" clId="{FC5FCCFC-A5F9-4ED8-A5AB-3BE6D1161441}" dt="2023-07-26T09:06:49.026" v="52" actId="20577"/>
          <ac:spMkLst>
            <pc:docMk/>
            <pc:sldMk cId="192488059" sldId="358"/>
            <ac:spMk id="2" creationId="{8DA7AA58-DAAE-6418-56B8-A179A119DEBC}"/>
          </ac:spMkLst>
        </pc:spChg>
        <pc:graphicFrameChg chg="modGraphic">
          <ac:chgData name="Lauren Kearney" userId="b4143d71-0b4c-487b-ad54-94c3c8f1ceb9" providerId="ADAL" clId="{FC5FCCFC-A5F9-4ED8-A5AB-3BE6D1161441}" dt="2023-07-26T09:07:10.988" v="68" actId="20577"/>
          <ac:graphicFrameMkLst>
            <pc:docMk/>
            <pc:sldMk cId="192488059" sldId="358"/>
            <ac:graphicFrameMk id="3" creationId="{98AB672E-05B5-11C8-8EA8-F473EDD741A8}"/>
          </ac:graphicFrameMkLst>
        </pc:graphicFrameChg>
      </pc:sldChg>
    </pc:docChg>
  </pc:docChgLst>
  <pc:docChgLst>
    <pc:chgData name="Anthea Wilson" userId="f289f84a-f1ae-46ed-b624-bcccc8b1693e" providerId="ADAL" clId="{FAD258AF-3D2D-41D9-8610-3E48B87A3A13}"/>
    <pc:docChg chg="undo custSel addSld delSld modSld delMainMaster">
      <pc:chgData name="Anthea Wilson" userId="f289f84a-f1ae-46ed-b624-bcccc8b1693e" providerId="ADAL" clId="{FAD258AF-3D2D-41D9-8610-3E48B87A3A13}" dt="2023-11-22T12:02:51.125" v="391" actId="34135"/>
      <pc:docMkLst>
        <pc:docMk/>
      </pc:docMkLst>
      <pc:sldChg chg="addSp delSp modSp del mod">
        <pc:chgData name="Anthea Wilson" userId="f289f84a-f1ae-46ed-b624-bcccc8b1693e" providerId="ADAL" clId="{FAD258AF-3D2D-41D9-8610-3E48B87A3A13}" dt="2023-11-22T10:51:36.926" v="218" actId="47"/>
        <pc:sldMkLst>
          <pc:docMk/>
          <pc:sldMk cId="1208322130" sldId="274"/>
        </pc:sldMkLst>
        <pc:graphicFrameChg chg="modGraphic">
          <ac:chgData name="Anthea Wilson" userId="f289f84a-f1ae-46ed-b624-bcccc8b1693e" providerId="ADAL" clId="{FAD258AF-3D2D-41D9-8610-3E48B87A3A13}" dt="2023-11-22T10:44:04.687" v="98" actId="14734"/>
          <ac:graphicFrameMkLst>
            <pc:docMk/>
            <pc:sldMk cId="1208322130" sldId="274"/>
            <ac:graphicFrameMk id="4" creationId="{039DF9A4-F0C2-3323-F304-D7A8A00E91C0}"/>
          </ac:graphicFrameMkLst>
        </pc:graphicFrameChg>
        <pc:graphicFrameChg chg="add del mod">
          <ac:chgData name="Anthea Wilson" userId="f289f84a-f1ae-46ed-b624-bcccc8b1693e" providerId="ADAL" clId="{FAD258AF-3D2D-41D9-8610-3E48B87A3A13}" dt="2023-11-22T10:44:22.455" v="100"/>
          <ac:graphicFrameMkLst>
            <pc:docMk/>
            <pc:sldMk cId="1208322130" sldId="274"/>
            <ac:graphicFrameMk id="7" creationId="{0DD3138B-4D80-03C5-B89C-C36E1C240CC7}"/>
          </ac:graphicFrameMkLst>
        </pc:graphicFrameChg>
      </pc:sldChg>
      <pc:sldChg chg="addSp modSp mod">
        <pc:chgData name="Anthea Wilson" userId="f289f84a-f1ae-46ed-b624-bcccc8b1693e" providerId="ADAL" clId="{FAD258AF-3D2D-41D9-8610-3E48B87A3A13}" dt="2023-11-21T12:01:20.430" v="61" actId="34135"/>
        <pc:sldMkLst>
          <pc:docMk/>
          <pc:sldMk cId="700727311" sldId="277"/>
        </pc:sldMkLst>
        <pc:picChg chg="add mod">
          <ac:chgData name="Anthea Wilson" userId="f289f84a-f1ae-46ed-b624-bcccc8b1693e" providerId="ADAL" clId="{FAD258AF-3D2D-41D9-8610-3E48B87A3A13}" dt="2023-11-21T12:01:20.430" v="61" actId="34135"/>
          <ac:picMkLst>
            <pc:docMk/>
            <pc:sldMk cId="700727311" sldId="277"/>
            <ac:picMk id="15" creationId="{C74065BD-B458-23D4-5391-641B6838BE6C}"/>
          </ac:picMkLst>
        </pc:picChg>
      </pc:sldChg>
      <pc:sldChg chg="addSp delSp modSp del mod">
        <pc:chgData name="Anthea Wilson" userId="f289f84a-f1ae-46ed-b624-bcccc8b1693e" providerId="ADAL" clId="{FAD258AF-3D2D-41D9-8610-3E48B87A3A13}" dt="2023-11-22T11:39:40.960" v="309" actId="47"/>
        <pc:sldMkLst>
          <pc:docMk/>
          <pc:sldMk cId="3607484507" sldId="280"/>
        </pc:sldMkLst>
        <pc:spChg chg="del">
          <ac:chgData name="Anthea Wilson" userId="f289f84a-f1ae-46ed-b624-bcccc8b1693e" providerId="ADAL" clId="{FAD258AF-3D2D-41D9-8610-3E48B87A3A13}" dt="2023-11-22T10:56:53.017" v="230" actId="21"/>
          <ac:spMkLst>
            <pc:docMk/>
            <pc:sldMk cId="3607484507" sldId="280"/>
            <ac:spMk id="2" creationId="{84598F2D-278B-BAD7-C3FA-38F4250A6ECC}"/>
          </ac:spMkLst>
        </pc:spChg>
        <pc:spChg chg="del">
          <ac:chgData name="Anthea Wilson" userId="f289f84a-f1ae-46ed-b624-bcccc8b1693e" providerId="ADAL" clId="{FAD258AF-3D2D-41D9-8610-3E48B87A3A13}" dt="2023-11-22T10:57:11.009" v="234" actId="21"/>
          <ac:spMkLst>
            <pc:docMk/>
            <pc:sldMk cId="3607484507" sldId="280"/>
            <ac:spMk id="4" creationId="{09271FE6-E323-1352-D361-CE3DF1E6DD5D}"/>
          </ac:spMkLst>
        </pc:spChg>
        <pc:spChg chg="del">
          <ac:chgData name="Anthea Wilson" userId="f289f84a-f1ae-46ed-b624-bcccc8b1693e" providerId="ADAL" clId="{FAD258AF-3D2D-41D9-8610-3E48B87A3A13}" dt="2023-11-22T10:57:19.103" v="236" actId="21"/>
          <ac:spMkLst>
            <pc:docMk/>
            <pc:sldMk cId="3607484507" sldId="280"/>
            <ac:spMk id="5" creationId="{E2FB871A-9453-557A-705A-4C55EC33BADA}"/>
          </ac:spMkLst>
        </pc:spChg>
        <pc:spChg chg="add del mod">
          <ac:chgData name="Anthea Wilson" userId="f289f84a-f1ae-46ed-b624-bcccc8b1693e" providerId="ADAL" clId="{FAD258AF-3D2D-41D9-8610-3E48B87A3A13}" dt="2023-11-22T10:57:08.491" v="233" actId="478"/>
          <ac:spMkLst>
            <pc:docMk/>
            <pc:sldMk cId="3607484507" sldId="280"/>
            <ac:spMk id="6" creationId="{9DB6FB71-0CD6-2BE8-8C95-68E036E428BB}"/>
          </ac:spMkLst>
        </pc:spChg>
        <pc:spChg chg="del">
          <ac:chgData name="Anthea Wilson" userId="f289f84a-f1ae-46ed-b624-bcccc8b1693e" providerId="ADAL" clId="{FAD258AF-3D2D-41D9-8610-3E48B87A3A13}" dt="2023-11-22T10:57:25.455" v="238" actId="21"/>
          <ac:spMkLst>
            <pc:docMk/>
            <pc:sldMk cId="3607484507" sldId="280"/>
            <ac:spMk id="7" creationId="{17FBAC72-CF34-435E-A1C8-11D6F2069D6D}"/>
          </ac:spMkLst>
        </pc:spChg>
        <pc:spChg chg="del">
          <ac:chgData name="Anthea Wilson" userId="f289f84a-f1ae-46ed-b624-bcccc8b1693e" providerId="ADAL" clId="{FAD258AF-3D2D-41D9-8610-3E48B87A3A13}" dt="2023-11-22T10:57:32.122" v="240" actId="21"/>
          <ac:spMkLst>
            <pc:docMk/>
            <pc:sldMk cId="3607484507" sldId="280"/>
            <ac:spMk id="9" creationId="{98680084-488C-B1D2-E7CD-5139917F4DF1}"/>
          </ac:spMkLst>
        </pc:spChg>
      </pc:sldChg>
      <pc:sldChg chg="addSp modSp mod">
        <pc:chgData name="Anthea Wilson" userId="f289f84a-f1ae-46ed-b624-bcccc8b1693e" providerId="ADAL" clId="{FAD258AF-3D2D-41D9-8610-3E48B87A3A13}" dt="2023-11-21T12:11:18.490" v="73" actId="34135"/>
        <pc:sldMkLst>
          <pc:docMk/>
          <pc:sldMk cId="555091347" sldId="282"/>
        </pc:sldMkLst>
        <pc:picChg chg="add mod">
          <ac:chgData name="Anthea Wilson" userId="f289f84a-f1ae-46ed-b624-bcccc8b1693e" providerId="ADAL" clId="{FAD258AF-3D2D-41D9-8610-3E48B87A3A13}" dt="2023-11-21T12:11:18.490" v="73" actId="34135"/>
          <ac:picMkLst>
            <pc:docMk/>
            <pc:sldMk cId="555091347" sldId="282"/>
            <ac:picMk id="6" creationId="{9AF4C977-4B8C-A0D2-D8C9-2FC68FC3C0AD}"/>
          </ac:picMkLst>
        </pc:picChg>
      </pc:sldChg>
      <pc:sldChg chg="addSp modSp mod">
        <pc:chgData name="Anthea Wilson" userId="f289f84a-f1ae-46ed-b624-bcccc8b1693e" providerId="ADAL" clId="{FAD258AF-3D2D-41D9-8610-3E48B87A3A13}" dt="2023-11-22T12:02:51.125" v="391" actId="34135"/>
        <pc:sldMkLst>
          <pc:docMk/>
          <pc:sldMk cId="701486168" sldId="283"/>
        </pc:sldMkLst>
        <pc:picChg chg="add mod">
          <ac:chgData name="Anthea Wilson" userId="f289f84a-f1ae-46ed-b624-bcccc8b1693e" providerId="ADAL" clId="{FAD258AF-3D2D-41D9-8610-3E48B87A3A13}" dt="2023-11-22T12:02:51.125" v="391" actId="34135"/>
          <ac:picMkLst>
            <pc:docMk/>
            <pc:sldMk cId="701486168" sldId="283"/>
            <ac:picMk id="6" creationId="{66FDC381-FBEB-FCA0-A718-E1E2610FEC0E}"/>
          </ac:picMkLst>
        </pc:picChg>
      </pc:sldChg>
      <pc:sldChg chg="modSp mod">
        <pc:chgData name="Anthea Wilson" userId="f289f84a-f1ae-46ed-b624-bcccc8b1693e" providerId="ADAL" clId="{FAD258AF-3D2D-41D9-8610-3E48B87A3A13}" dt="2023-11-16T12:09:44.606" v="1" actId="34135"/>
        <pc:sldMkLst>
          <pc:docMk/>
          <pc:sldMk cId="104263307" sldId="284"/>
        </pc:sldMkLst>
        <pc:picChg chg="mod">
          <ac:chgData name="Anthea Wilson" userId="f289f84a-f1ae-46ed-b624-bcccc8b1693e" providerId="ADAL" clId="{FAD258AF-3D2D-41D9-8610-3E48B87A3A13}" dt="2023-11-16T12:09:44.606" v="1" actId="34135"/>
          <ac:picMkLst>
            <pc:docMk/>
            <pc:sldMk cId="104263307" sldId="284"/>
            <ac:picMk id="10" creationId="{0444D43C-3DB3-3F1E-02D8-E99A6B4DACFE}"/>
          </ac:picMkLst>
        </pc:picChg>
      </pc:sldChg>
      <pc:sldChg chg="modSp mod">
        <pc:chgData name="Anthea Wilson" userId="f289f84a-f1ae-46ed-b624-bcccc8b1693e" providerId="ADAL" clId="{FAD258AF-3D2D-41D9-8610-3E48B87A3A13}" dt="2023-11-16T12:09:49.414" v="2" actId="34135"/>
        <pc:sldMkLst>
          <pc:docMk/>
          <pc:sldMk cId="345357352" sldId="325"/>
        </pc:sldMkLst>
        <pc:picChg chg="mod">
          <ac:chgData name="Anthea Wilson" userId="f289f84a-f1ae-46ed-b624-bcccc8b1693e" providerId="ADAL" clId="{FAD258AF-3D2D-41D9-8610-3E48B87A3A13}" dt="2023-11-16T12:09:49.414" v="2" actId="34135"/>
          <ac:picMkLst>
            <pc:docMk/>
            <pc:sldMk cId="345357352" sldId="325"/>
            <ac:picMk id="8" creationId="{1293DBF8-FD5D-7D3D-3DD7-33A38B80F945}"/>
          </ac:picMkLst>
        </pc:picChg>
      </pc:sldChg>
      <pc:sldChg chg="modSp mod">
        <pc:chgData name="Anthea Wilson" userId="f289f84a-f1ae-46ed-b624-bcccc8b1693e" providerId="ADAL" clId="{FAD258AF-3D2D-41D9-8610-3E48B87A3A13}" dt="2023-11-16T12:09:54.528" v="3" actId="34135"/>
        <pc:sldMkLst>
          <pc:docMk/>
          <pc:sldMk cId="154388059" sldId="326"/>
        </pc:sldMkLst>
        <pc:picChg chg="mod">
          <ac:chgData name="Anthea Wilson" userId="f289f84a-f1ae-46ed-b624-bcccc8b1693e" providerId="ADAL" clId="{FAD258AF-3D2D-41D9-8610-3E48B87A3A13}" dt="2023-11-16T12:09:54.528" v="3" actId="34135"/>
          <ac:picMkLst>
            <pc:docMk/>
            <pc:sldMk cId="154388059" sldId="326"/>
            <ac:picMk id="7" creationId="{E67B78BD-BAB5-896E-10DE-6358AAEFB259}"/>
          </ac:picMkLst>
        </pc:picChg>
      </pc:sldChg>
      <pc:sldChg chg="modSp mod">
        <pc:chgData name="Anthea Wilson" userId="f289f84a-f1ae-46ed-b624-bcccc8b1693e" providerId="ADAL" clId="{FAD258AF-3D2D-41D9-8610-3E48B87A3A13}" dt="2023-11-16T12:09:58.950" v="4" actId="34135"/>
        <pc:sldMkLst>
          <pc:docMk/>
          <pc:sldMk cId="3635132262" sldId="327"/>
        </pc:sldMkLst>
        <pc:picChg chg="mod">
          <ac:chgData name="Anthea Wilson" userId="f289f84a-f1ae-46ed-b624-bcccc8b1693e" providerId="ADAL" clId="{FAD258AF-3D2D-41D9-8610-3E48B87A3A13}" dt="2023-11-16T12:09:58.950" v="4" actId="34135"/>
          <ac:picMkLst>
            <pc:docMk/>
            <pc:sldMk cId="3635132262" sldId="327"/>
            <ac:picMk id="15" creationId="{9C145C0E-CD4A-0283-8EDC-28B2BA906A6B}"/>
          </ac:picMkLst>
        </pc:picChg>
      </pc:sldChg>
      <pc:sldChg chg="addSp modSp mod">
        <pc:chgData name="Anthea Wilson" userId="f289f84a-f1ae-46ed-b624-bcccc8b1693e" providerId="ADAL" clId="{FAD258AF-3D2D-41D9-8610-3E48B87A3A13}" dt="2023-11-16T12:10:20.414" v="7" actId="34135"/>
        <pc:sldMkLst>
          <pc:docMk/>
          <pc:sldMk cId="2808947324" sldId="328"/>
        </pc:sldMkLst>
        <pc:picChg chg="add mod">
          <ac:chgData name="Anthea Wilson" userId="f289f84a-f1ae-46ed-b624-bcccc8b1693e" providerId="ADAL" clId="{FAD258AF-3D2D-41D9-8610-3E48B87A3A13}" dt="2023-11-16T12:10:20.414" v="7" actId="34135"/>
          <ac:picMkLst>
            <pc:docMk/>
            <pc:sldMk cId="2808947324" sldId="328"/>
            <ac:picMk id="1026" creationId="{F1317997-B852-2803-C097-DC970FC6308D}"/>
          </ac:picMkLst>
        </pc:picChg>
      </pc:sldChg>
      <pc:sldChg chg="addSp modSp mod">
        <pc:chgData name="Anthea Wilson" userId="f289f84a-f1ae-46ed-b624-bcccc8b1693e" providerId="ADAL" clId="{FAD258AF-3D2D-41D9-8610-3E48B87A3A13}" dt="2023-11-16T12:10:40.472" v="10" actId="34135"/>
        <pc:sldMkLst>
          <pc:docMk/>
          <pc:sldMk cId="1290838940" sldId="329"/>
        </pc:sldMkLst>
        <pc:picChg chg="add mod">
          <ac:chgData name="Anthea Wilson" userId="f289f84a-f1ae-46ed-b624-bcccc8b1693e" providerId="ADAL" clId="{FAD258AF-3D2D-41D9-8610-3E48B87A3A13}" dt="2023-11-16T12:10:40.472" v="10" actId="34135"/>
          <ac:picMkLst>
            <pc:docMk/>
            <pc:sldMk cId="1290838940" sldId="329"/>
            <ac:picMk id="2050" creationId="{C3FF1629-99CF-F29D-CB0A-461A382318E8}"/>
          </ac:picMkLst>
        </pc:picChg>
      </pc:sldChg>
      <pc:sldChg chg="addSp modSp mod">
        <pc:chgData name="Anthea Wilson" userId="f289f84a-f1ae-46ed-b624-bcccc8b1693e" providerId="ADAL" clId="{FAD258AF-3D2D-41D9-8610-3E48B87A3A13}" dt="2023-11-16T12:18:36.177" v="13" actId="34135"/>
        <pc:sldMkLst>
          <pc:docMk/>
          <pc:sldMk cId="3826774463" sldId="330"/>
        </pc:sldMkLst>
        <pc:picChg chg="add mod">
          <ac:chgData name="Anthea Wilson" userId="f289f84a-f1ae-46ed-b624-bcccc8b1693e" providerId="ADAL" clId="{FAD258AF-3D2D-41D9-8610-3E48B87A3A13}" dt="2023-11-16T12:18:36.177" v="13" actId="34135"/>
          <ac:picMkLst>
            <pc:docMk/>
            <pc:sldMk cId="3826774463" sldId="330"/>
            <ac:picMk id="3074" creationId="{259A94A6-96A9-7FBC-A772-B4FB64D36009}"/>
          </ac:picMkLst>
        </pc:picChg>
      </pc:sldChg>
      <pc:sldChg chg="addSp modSp mod">
        <pc:chgData name="Anthea Wilson" userId="f289f84a-f1ae-46ed-b624-bcccc8b1693e" providerId="ADAL" clId="{FAD258AF-3D2D-41D9-8610-3E48B87A3A13}" dt="2023-11-16T12:18:49.668" v="16" actId="34135"/>
        <pc:sldMkLst>
          <pc:docMk/>
          <pc:sldMk cId="1996253145" sldId="331"/>
        </pc:sldMkLst>
        <pc:picChg chg="add mod">
          <ac:chgData name="Anthea Wilson" userId="f289f84a-f1ae-46ed-b624-bcccc8b1693e" providerId="ADAL" clId="{FAD258AF-3D2D-41D9-8610-3E48B87A3A13}" dt="2023-11-16T12:18:49.668" v="16" actId="34135"/>
          <ac:picMkLst>
            <pc:docMk/>
            <pc:sldMk cId="1996253145" sldId="331"/>
            <ac:picMk id="4098" creationId="{6F1979A8-DA7E-815F-3FF1-159880F3617E}"/>
          </ac:picMkLst>
        </pc:picChg>
      </pc:sldChg>
      <pc:sldChg chg="addSp modSp mod">
        <pc:chgData name="Anthea Wilson" userId="f289f84a-f1ae-46ed-b624-bcccc8b1693e" providerId="ADAL" clId="{FAD258AF-3D2D-41D9-8610-3E48B87A3A13}" dt="2023-11-16T12:48:33.410" v="41" actId="34135"/>
        <pc:sldMkLst>
          <pc:docMk/>
          <pc:sldMk cId="1762546036" sldId="332"/>
        </pc:sldMkLst>
        <pc:picChg chg="add mod">
          <ac:chgData name="Anthea Wilson" userId="f289f84a-f1ae-46ed-b624-bcccc8b1693e" providerId="ADAL" clId="{FAD258AF-3D2D-41D9-8610-3E48B87A3A13}" dt="2023-11-16T12:48:33.410" v="41" actId="34135"/>
          <ac:picMkLst>
            <pc:docMk/>
            <pc:sldMk cId="1762546036" sldId="332"/>
            <ac:picMk id="9" creationId="{399E8259-3B66-FDDD-CEDA-68BEB4BA480A}"/>
          </ac:picMkLst>
        </pc:picChg>
      </pc:sldChg>
      <pc:sldChg chg="addSp modSp mod">
        <pc:chgData name="Anthea Wilson" userId="f289f84a-f1ae-46ed-b624-bcccc8b1693e" providerId="ADAL" clId="{FAD258AF-3D2D-41D9-8610-3E48B87A3A13}" dt="2023-11-21T11:44:14.907" v="44" actId="34135"/>
        <pc:sldMkLst>
          <pc:docMk/>
          <pc:sldMk cId="2893981624" sldId="333"/>
        </pc:sldMkLst>
        <pc:picChg chg="add mod">
          <ac:chgData name="Anthea Wilson" userId="f289f84a-f1ae-46ed-b624-bcccc8b1693e" providerId="ADAL" clId="{FAD258AF-3D2D-41D9-8610-3E48B87A3A13}" dt="2023-11-21T11:44:14.907" v="44" actId="34135"/>
          <ac:picMkLst>
            <pc:docMk/>
            <pc:sldMk cId="2893981624" sldId="333"/>
            <ac:picMk id="6" creationId="{40E8295B-F7FC-9937-DB63-521FD3491DAA}"/>
          </ac:picMkLst>
        </pc:picChg>
      </pc:sldChg>
      <pc:sldChg chg="addSp modSp mod">
        <pc:chgData name="Anthea Wilson" userId="f289f84a-f1ae-46ed-b624-bcccc8b1693e" providerId="ADAL" clId="{FAD258AF-3D2D-41D9-8610-3E48B87A3A13}" dt="2023-11-21T11:50:00.071" v="48" actId="34135"/>
        <pc:sldMkLst>
          <pc:docMk/>
          <pc:sldMk cId="3271190944" sldId="334"/>
        </pc:sldMkLst>
        <pc:spChg chg="mod">
          <ac:chgData name="Anthea Wilson" userId="f289f84a-f1ae-46ed-b624-bcccc8b1693e" providerId="ADAL" clId="{FAD258AF-3D2D-41D9-8610-3E48B87A3A13}" dt="2023-11-21T11:49:46.800" v="45" actId="27107"/>
          <ac:spMkLst>
            <pc:docMk/>
            <pc:sldMk cId="3271190944" sldId="334"/>
            <ac:spMk id="8" creationId="{00000000-0000-0000-0000-000000000000}"/>
          </ac:spMkLst>
        </pc:spChg>
        <pc:picChg chg="add mod">
          <ac:chgData name="Anthea Wilson" userId="f289f84a-f1ae-46ed-b624-bcccc8b1693e" providerId="ADAL" clId="{FAD258AF-3D2D-41D9-8610-3E48B87A3A13}" dt="2023-11-21T11:50:00.071" v="48" actId="34135"/>
          <ac:picMkLst>
            <pc:docMk/>
            <pc:sldMk cId="3271190944" sldId="334"/>
            <ac:picMk id="11" creationId="{67DEBD50-C0EF-C978-5E44-F5E28BDD5F51}"/>
          </ac:picMkLst>
        </pc:picChg>
      </pc:sldChg>
      <pc:sldChg chg="addSp modSp mod">
        <pc:chgData name="Anthea Wilson" userId="f289f84a-f1ae-46ed-b624-bcccc8b1693e" providerId="ADAL" clId="{FAD258AF-3D2D-41D9-8610-3E48B87A3A13}" dt="2023-11-16T12:30:22.149" v="19" actId="34135"/>
        <pc:sldMkLst>
          <pc:docMk/>
          <pc:sldMk cId="1232785057" sldId="337"/>
        </pc:sldMkLst>
        <pc:picChg chg="add mod">
          <ac:chgData name="Anthea Wilson" userId="f289f84a-f1ae-46ed-b624-bcccc8b1693e" providerId="ADAL" clId="{FAD258AF-3D2D-41D9-8610-3E48B87A3A13}" dt="2023-11-16T12:30:22.149" v="19" actId="34135"/>
          <ac:picMkLst>
            <pc:docMk/>
            <pc:sldMk cId="1232785057" sldId="337"/>
            <ac:picMk id="6" creationId="{015A92C7-E9E2-CEE8-2562-58C278995F13}"/>
          </ac:picMkLst>
        </pc:picChg>
      </pc:sldChg>
      <pc:sldChg chg="addSp modSp mod">
        <pc:chgData name="Anthea Wilson" userId="f289f84a-f1ae-46ed-b624-bcccc8b1693e" providerId="ADAL" clId="{FAD258AF-3D2D-41D9-8610-3E48B87A3A13}" dt="2023-11-16T12:35:32.112" v="25" actId="34135"/>
        <pc:sldMkLst>
          <pc:docMk/>
          <pc:sldMk cId="4044171763" sldId="338"/>
        </pc:sldMkLst>
        <pc:picChg chg="add mod">
          <ac:chgData name="Anthea Wilson" userId="f289f84a-f1ae-46ed-b624-bcccc8b1693e" providerId="ADAL" clId="{FAD258AF-3D2D-41D9-8610-3E48B87A3A13}" dt="2023-11-16T12:35:32.112" v="25" actId="34135"/>
          <ac:picMkLst>
            <pc:docMk/>
            <pc:sldMk cId="4044171763" sldId="338"/>
            <ac:picMk id="7" creationId="{ACE1447E-A9A8-6C88-DAA3-5403D83AB55D}"/>
          </ac:picMkLst>
        </pc:picChg>
      </pc:sldChg>
      <pc:sldChg chg="addSp modSp mod">
        <pc:chgData name="Anthea Wilson" userId="f289f84a-f1ae-46ed-b624-bcccc8b1693e" providerId="ADAL" clId="{FAD258AF-3D2D-41D9-8610-3E48B87A3A13}" dt="2023-11-16T12:31:11.401" v="22" actId="34135"/>
        <pc:sldMkLst>
          <pc:docMk/>
          <pc:sldMk cId="4140902031" sldId="339"/>
        </pc:sldMkLst>
        <pc:picChg chg="add mod">
          <ac:chgData name="Anthea Wilson" userId="f289f84a-f1ae-46ed-b624-bcccc8b1693e" providerId="ADAL" clId="{FAD258AF-3D2D-41D9-8610-3E48B87A3A13}" dt="2023-11-16T12:31:11.401" v="22" actId="34135"/>
          <ac:picMkLst>
            <pc:docMk/>
            <pc:sldMk cId="4140902031" sldId="339"/>
            <ac:picMk id="8" creationId="{78187B09-191A-FB13-B961-91EF6E6A5393}"/>
          </ac:picMkLst>
        </pc:picChg>
      </pc:sldChg>
      <pc:sldChg chg="addSp modSp mod">
        <pc:chgData name="Anthea Wilson" userId="f289f84a-f1ae-46ed-b624-bcccc8b1693e" providerId="ADAL" clId="{FAD258AF-3D2D-41D9-8610-3E48B87A3A13}" dt="2023-11-16T12:45:21.331" v="38" actId="20577"/>
        <pc:sldMkLst>
          <pc:docMk/>
          <pc:sldMk cId="3789180351" sldId="340"/>
        </pc:sldMkLst>
        <pc:spChg chg="mod">
          <ac:chgData name="Anthea Wilson" userId="f289f84a-f1ae-46ed-b624-bcccc8b1693e" providerId="ADAL" clId="{FAD258AF-3D2D-41D9-8610-3E48B87A3A13}" dt="2023-11-16T12:45:21.331" v="38" actId="20577"/>
          <ac:spMkLst>
            <pc:docMk/>
            <pc:sldMk cId="3789180351" sldId="340"/>
            <ac:spMk id="7" creationId="{A05BF9B8-9D88-163F-BC69-F14369BD43B0}"/>
          </ac:spMkLst>
        </pc:spChg>
        <pc:picChg chg="add mod">
          <ac:chgData name="Anthea Wilson" userId="f289f84a-f1ae-46ed-b624-bcccc8b1693e" providerId="ADAL" clId="{FAD258AF-3D2D-41D9-8610-3E48B87A3A13}" dt="2023-11-16T12:36:34.562" v="30" actId="34135"/>
          <ac:picMkLst>
            <pc:docMk/>
            <pc:sldMk cId="3789180351" sldId="340"/>
            <ac:picMk id="6" creationId="{0BFEF2C7-BC77-A0BC-26D0-CEACB408D78D}"/>
          </ac:picMkLst>
        </pc:picChg>
      </pc:sldChg>
      <pc:sldChg chg="addSp modSp mod">
        <pc:chgData name="Anthea Wilson" userId="f289f84a-f1ae-46ed-b624-bcccc8b1693e" providerId="ADAL" clId="{FAD258AF-3D2D-41D9-8610-3E48B87A3A13}" dt="2023-11-21T11:55:45.497" v="58"/>
        <pc:sldMkLst>
          <pc:docMk/>
          <pc:sldMk cId="1052762355" sldId="341"/>
        </pc:sldMkLst>
        <pc:spChg chg="mod">
          <ac:chgData name="Anthea Wilson" userId="f289f84a-f1ae-46ed-b624-bcccc8b1693e" providerId="ADAL" clId="{FAD258AF-3D2D-41D9-8610-3E48B87A3A13}" dt="2023-11-21T11:52:05.163" v="50" actId="27107"/>
          <ac:spMkLst>
            <pc:docMk/>
            <pc:sldMk cId="1052762355" sldId="341"/>
            <ac:spMk id="8" creationId="{00000000-0000-0000-0000-000000000000}"/>
          </ac:spMkLst>
        </pc:spChg>
        <pc:graphicFrameChg chg="modGraphic">
          <ac:chgData name="Anthea Wilson" userId="f289f84a-f1ae-46ed-b624-bcccc8b1693e" providerId="ADAL" clId="{FAD258AF-3D2D-41D9-8610-3E48B87A3A13}" dt="2023-11-21T11:52:58.770" v="56" actId="20577"/>
          <ac:graphicFrameMkLst>
            <pc:docMk/>
            <pc:sldMk cId="1052762355" sldId="341"/>
            <ac:graphicFrameMk id="6" creationId="{00000000-0000-0000-0000-000000000000}"/>
          </ac:graphicFrameMkLst>
        </pc:graphicFrameChg>
        <pc:graphicFrameChg chg="mod">
          <ac:chgData name="Anthea Wilson" userId="f289f84a-f1ae-46ed-b624-bcccc8b1693e" providerId="ADAL" clId="{FAD258AF-3D2D-41D9-8610-3E48B87A3A13}" dt="2023-11-21T11:55:45.497" v="58"/>
          <ac:graphicFrameMkLst>
            <pc:docMk/>
            <pc:sldMk cId="1052762355" sldId="341"/>
            <ac:graphicFrameMk id="10" creationId="{00000000-0000-0000-0000-000000000000}"/>
          </ac:graphicFrameMkLst>
        </pc:graphicFrameChg>
        <pc:picChg chg="add mod">
          <ac:chgData name="Anthea Wilson" userId="f289f84a-f1ae-46ed-b624-bcccc8b1693e" providerId="ADAL" clId="{FAD258AF-3D2D-41D9-8610-3E48B87A3A13}" dt="2023-11-21T11:52:28.126" v="55" actId="34135"/>
          <ac:picMkLst>
            <pc:docMk/>
            <pc:sldMk cId="1052762355" sldId="341"/>
            <ac:picMk id="11" creationId="{7E4EF019-E5E4-E74A-488D-0D25EE96804F}"/>
          </ac:picMkLst>
        </pc:picChg>
      </pc:sldChg>
      <pc:sldChg chg="addSp modSp mod">
        <pc:chgData name="Anthea Wilson" userId="f289f84a-f1ae-46ed-b624-bcccc8b1693e" providerId="ADAL" clId="{FAD258AF-3D2D-41D9-8610-3E48B87A3A13}" dt="2023-11-21T12:01:31.426" v="64" actId="34135"/>
        <pc:sldMkLst>
          <pc:docMk/>
          <pc:sldMk cId="3607263172" sldId="342"/>
        </pc:sldMkLst>
        <pc:picChg chg="add mod">
          <ac:chgData name="Anthea Wilson" userId="f289f84a-f1ae-46ed-b624-bcccc8b1693e" providerId="ADAL" clId="{FAD258AF-3D2D-41D9-8610-3E48B87A3A13}" dt="2023-11-21T12:01:31.426" v="64" actId="34135"/>
          <ac:picMkLst>
            <pc:docMk/>
            <pc:sldMk cId="3607263172" sldId="342"/>
            <ac:picMk id="6" creationId="{95A4EB53-16AB-C2B0-B0C5-8FDBB1BC0909}"/>
          </ac:picMkLst>
        </pc:picChg>
      </pc:sldChg>
      <pc:sldChg chg="addSp modSp mod">
        <pc:chgData name="Anthea Wilson" userId="f289f84a-f1ae-46ed-b624-bcccc8b1693e" providerId="ADAL" clId="{FAD258AF-3D2D-41D9-8610-3E48B87A3A13}" dt="2023-11-21T12:01:46.389" v="67" actId="34135"/>
        <pc:sldMkLst>
          <pc:docMk/>
          <pc:sldMk cId="3221121515" sldId="343"/>
        </pc:sldMkLst>
        <pc:picChg chg="add mod">
          <ac:chgData name="Anthea Wilson" userId="f289f84a-f1ae-46ed-b624-bcccc8b1693e" providerId="ADAL" clId="{FAD258AF-3D2D-41D9-8610-3E48B87A3A13}" dt="2023-11-21T12:01:46.389" v="67" actId="34135"/>
          <ac:picMkLst>
            <pc:docMk/>
            <pc:sldMk cId="3221121515" sldId="343"/>
            <ac:picMk id="7" creationId="{5920678E-95B4-820B-5202-CDB9A0B7112C}"/>
          </ac:picMkLst>
        </pc:picChg>
      </pc:sldChg>
      <pc:sldChg chg="addSp modSp mod">
        <pc:chgData name="Anthea Wilson" userId="f289f84a-f1ae-46ed-b624-bcccc8b1693e" providerId="ADAL" clId="{FAD258AF-3D2D-41D9-8610-3E48B87A3A13}" dt="2023-11-21T12:01:57.550" v="70" actId="34135"/>
        <pc:sldMkLst>
          <pc:docMk/>
          <pc:sldMk cId="855141491" sldId="344"/>
        </pc:sldMkLst>
        <pc:picChg chg="add mod">
          <ac:chgData name="Anthea Wilson" userId="f289f84a-f1ae-46ed-b624-bcccc8b1693e" providerId="ADAL" clId="{FAD258AF-3D2D-41D9-8610-3E48B87A3A13}" dt="2023-11-21T12:01:57.550" v="70" actId="34135"/>
          <ac:picMkLst>
            <pc:docMk/>
            <pc:sldMk cId="855141491" sldId="344"/>
            <ac:picMk id="6" creationId="{9AE6C0CE-80F2-096A-5B16-4B22311320F9}"/>
          </ac:picMkLst>
        </pc:picChg>
      </pc:sldChg>
      <pc:sldChg chg="addSp modSp mod">
        <pc:chgData name="Anthea Wilson" userId="f289f84a-f1ae-46ed-b624-bcccc8b1693e" providerId="ADAL" clId="{FAD258AF-3D2D-41D9-8610-3E48B87A3A13}" dt="2023-11-21T12:12:22.838" v="76" actId="34135"/>
        <pc:sldMkLst>
          <pc:docMk/>
          <pc:sldMk cId="736225557" sldId="345"/>
        </pc:sldMkLst>
        <pc:picChg chg="add mod">
          <ac:chgData name="Anthea Wilson" userId="f289f84a-f1ae-46ed-b624-bcccc8b1693e" providerId="ADAL" clId="{FAD258AF-3D2D-41D9-8610-3E48B87A3A13}" dt="2023-11-21T12:12:22.838" v="76" actId="34135"/>
          <ac:picMkLst>
            <pc:docMk/>
            <pc:sldMk cId="736225557" sldId="345"/>
            <ac:picMk id="2" creationId="{1FC67D12-7BA2-C56A-9FFD-E74CDD88992E}"/>
          </ac:picMkLst>
        </pc:picChg>
      </pc:sldChg>
      <pc:sldChg chg="addSp modSp mod">
        <pc:chgData name="Anthea Wilson" userId="f289f84a-f1ae-46ed-b624-bcccc8b1693e" providerId="ADAL" clId="{FAD258AF-3D2D-41D9-8610-3E48B87A3A13}" dt="2023-11-22T09:38:07.578" v="79" actId="34135"/>
        <pc:sldMkLst>
          <pc:docMk/>
          <pc:sldMk cId="274689898" sldId="346"/>
        </pc:sldMkLst>
        <pc:picChg chg="add mod">
          <ac:chgData name="Anthea Wilson" userId="f289f84a-f1ae-46ed-b624-bcccc8b1693e" providerId="ADAL" clId="{FAD258AF-3D2D-41D9-8610-3E48B87A3A13}" dt="2023-11-22T09:38:07.578" v="79" actId="34135"/>
          <ac:picMkLst>
            <pc:docMk/>
            <pc:sldMk cId="274689898" sldId="346"/>
            <ac:picMk id="7" creationId="{D90ADE70-530E-0340-0F79-45124E923586}"/>
          </ac:picMkLst>
        </pc:picChg>
      </pc:sldChg>
      <pc:sldChg chg="addSp modSp mod">
        <pc:chgData name="Anthea Wilson" userId="f289f84a-f1ae-46ed-b624-bcccc8b1693e" providerId="ADAL" clId="{FAD258AF-3D2D-41D9-8610-3E48B87A3A13}" dt="2023-11-22T09:45:33.604" v="85" actId="34135"/>
        <pc:sldMkLst>
          <pc:docMk/>
          <pc:sldMk cId="2816302916" sldId="348"/>
        </pc:sldMkLst>
        <pc:picChg chg="add mod">
          <ac:chgData name="Anthea Wilson" userId="f289f84a-f1ae-46ed-b624-bcccc8b1693e" providerId="ADAL" clId="{FAD258AF-3D2D-41D9-8610-3E48B87A3A13}" dt="2023-11-22T09:45:33.604" v="85" actId="34135"/>
          <ac:picMkLst>
            <pc:docMk/>
            <pc:sldMk cId="2816302916" sldId="348"/>
            <ac:picMk id="8" creationId="{782B9A4B-1A47-E092-4D52-21E1550C107D}"/>
          </ac:picMkLst>
        </pc:picChg>
      </pc:sldChg>
      <pc:sldChg chg="addSp modSp mod">
        <pc:chgData name="Anthea Wilson" userId="f289f84a-f1ae-46ed-b624-bcccc8b1693e" providerId="ADAL" clId="{FAD258AF-3D2D-41D9-8610-3E48B87A3A13}" dt="2023-11-22T09:48:32.852" v="88" actId="34135"/>
        <pc:sldMkLst>
          <pc:docMk/>
          <pc:sldMk cId="4018758083" sldId="349"/>
        </pc:sldMkLst>
        <pc:picChg chg="add mod">
          <ac:chgData name="Anthea Wilson" userId="f289f84a-f1ae-46ed-b624-bcccc8b1693e" providerId="ADAL" clId="{FAD258AF-3D2D-41D9-8610-3E48B87A3A13}" dt="2023-11-22T09:48:32.852" v="88" actId="34135"/>
          <ac:picMkLst>
            <pc:docMk/>
            <pc:sldMk cId="4018758083" sldId="349"/>
            <ac:picMk id="2" creationId="{3CBA71D3-8EE0-0D8D-C6FD-8877C74336E8}"/>
          </ac:picMkLst>
        </pc:picChg>
      </pc:sldChg>
      <pc:sldChg chg="del">
        <pc:chgData name="Anthea Wilson" userId="f289f84a-f1ae-46ed-b624-bcccc8b1693e" providerId="ADAL" clId="{FAD258AF-3D2D-41D9-8610-3E48B87A3A13}" dt="2023-11-22T10:51:38.716" v="219" actId="47"/>
        <pc:sldMkLst>
          <pc:docMk/>
          <pc:sldMk cId="7576468" sldId="350"/>
        </pc:sldMkLst>
      </pc:sldChg>
      <pc:sldChg chg="del">
        <pc:chgData name="Anthea Wilson" userId="f289f84a-f1ae-46ed-b624-bcccc8b1693e" providerId="ADAL" clId="{FAD258AF-3D2D-41D9-8610-3E48B87A3A13}" dt="2023-11-22T10:51:50.266" v="220" actId="47"/>
        <pc:sldMkLst>
          <pc:docMk/>
          <pc:sldMk cId="2305858665" sldId="351"/>
        </pc:sldMkLst>
      </pc:sldChg>
      <pc:sldChg chg="modSp mod">
        <pc:chgData name="Anthea Wilson" userId="f289f84a-f1ae-46ed-b624-bcccc8b1693e" providerId="ADAL" clId="{FAD258AF-3D2D-41D9-8610-3E48B87A3A13}" dt="2023-11-16T12:09:39.757" v="0" actId="34135"/>
        <pc:sldMkLst>
          <pc:docMk/>
          <pc:sldMk cId="3032792168" sldId="352"/>
        </pc:sldMkLst>
        <pc:picChg chg="mod">
          <ac:chgData name="Anthea Wilson" userId="f289f84a-f1ae-46ed-b624-bcccc8b1693e" providerId="ADAL" clId="{FAD258AF-3D2D-41D9-8610-3E48B87A3A13}" dt="2023-11-16T12:09:39.757" v="0" actId="34135"/>
          <ac:picMkLst>
            <pc:docMk/>
            <pc:sldMk cId="3032792168" sldId="352"/>
            <ac:picMk id="7" creationId="{95BD03E0-2BF8-6C06-71B0-CC70ACDDF15C}"/>
          </ac:picMkLst>
        </pc:picChg>
      </pc:sldChg>
      <pc:sldChg chg="addSp modSp mod">
        <pc:chgData name="Anthea Wilson" userId="f289f84a-f1ae-46ed-b624-bcccc8b1693e" providerId="ADAL" clId="{FAD258AF-3D2D-41D9-8610-3E48B87A3A13}" dt="2023-11-22T09:43:05.968" v="82" actId="34135"/>
        <pc:sldMkLst>
          <pc:docMk/>
          <pc:sldMk cId="907128137" sldId="353"/>
        </pc:sldMkLst>
        <pc:picChg chg="add mod">
          <ac:chgData name="Anthea Wilson" userId="f289f84a-f1ae-46ed-b624-bcccc8b1693e" providerId="ADAL" clId="{FAD258AF-3D2D-41D9-8610-3E48B87A3A13}" dt="2023-11-22T09:43:05.968" v="82" actId="34135"/>
          <ac:picMkLst>
            <pc:docMk/>
            <pc:sldMk cId="907128137" sldId="353"/>
            <ac:picMk id="11" creationId="{C37211B2-29DC-248C-B715-D2CD0C55BBE8}"/>
          </ac:picMkLst>
        </pc:picChg>
      </pc:sldChg>
      <pc:sldChg chg="addSp delSp modSp del mod">
        <pc:chgData name="Anthea Wilson" userId="f289f84a-f1ae-46ed-b624-bcccc8b1693e" providerId="ADAL" clId="{FAD258AF-3D2D-41D9-8610-3E48B87A3A13}" dt="2023-11-22T11:39:43.323" v="310" actId="47"/>
        <pc:sldMkLst>
          <pc:docMk/>
          <pc:sldMk cId="1484395115" sldId="354"/>
        </pc:sldMkLst>
        <pc:spChg chg="del">
          <ac:chgData name="Anthea Wilson" userId="f289f84a-f1ae-46ed-b624-bcccc8b1693e" providerId="ADAL" clId="{FAD258AF-3D2D-41D9-8610-3E48B87A3A13}" dt="2023-11-22T11:34:11.119" v="247" actId="21"/>
          <ac:spMkLst>
            <pc:docMk/>
            <pc:sldMk cId="1484395115" sldId="354"/>
            <ac:spMk id="2" creationId="{7773F770-ED57-D700-5481-E2114DD05318}"/>
          </ac:spMkLst>
        </pc:spChg>
        <pc:spChg chg="del">
          <ac:chgData name="Anthea Wilson" userId="f289f84a-f1ae-46ed-b624-bcccc8b1693e" providerId="ADAL" clId="{FAD258AF-3D2D-41D9-8610-3E48B87A3A13}" dt="2023-11-22T11:35:36.668" v="265" actId="21"/>
          <ac:spMkLst>
            <pc:docMk/>
            <pc:sldMk cId="1484395115" sldId="354"/>
            <ac:spMk id="5" creationId="{E08978CA-B2DD-4891-967C-05E674E16BB3}"/>
          </ac:spMkLst>
        </pc:spChg>
        <pc:spChg chg="del">
          <ac:chgData name="Anthea Wilson" userId="f289f84a-f1ae-46ed-b624-bcccc8b1693e" providerId="ADAL" clId="{FAD258AF-3D2D-41D9-8610-3E48B87A3A13}" dt="2023-11-22T11:36:14.401" v="274" actId="21"/>
          <ac:spMkLst>
            <pc:docMk/>
            <pc:sldMk cId="1484395115" sldId="354"/>
            <ac:spMk id="6" creationId="{DB75D273-BB56-D480-E80E-ECD9DB5DFBA7}"/>
          </ac:spMkLst>
        </pc:spChg>
        <pc:spChg chg="add del mod">
          <ac:chgData name="Anthea Wilson" userId="f289f84a-f1ae-46ed-b624-bcccc8b1693e" providerId="ADAL" clId="{FAD258AF-3D2D-41D9-8610-3E48B87A3A13}" dt="2023-11-22T11:34:22.266" v="250" actId="478"/>
          <ac:spMkLst>
            <pc:docMk/>
            <pc:sldMk cId="1484395115" sldId="354"/>
            <ac:spMk id="7" creationId="{4D0EA7E8-4025-3EC5-D549-1226184A98A6}"/>
          </ac:spMkLst>
        </pc:spChg>
        <pc:spChg chg="del">
          <ac:chgData name="Anthea Wilson" userId="f289f84a-f1ae-46ed-b624-bcccc8b1693e" providerId="ADAL" clId="{FAD258AF-3D2D-41D9-8610-3E48B87A3A13}" dt="2023-11-22T11:34:35.329" v="253" actId="21"/>
          <ac:spMkLst>
            <pc:docMk/>
            <pc:sldMk cId="1484395115" sldId="354"/>
            <ac:spMk id="12" creationId="{99F1CC36-59AC-8074-EEAA-7117013DB4C5}"/>
          </ac:spMkLst>
        </pc:spChg>
        <pc:spChg chg="add del">
          <ac:chgData name="Anthea Wilson" userId="f289f84a-f1ae-46ed-b624-bcccc8b1693e" providerId="ADAL" clId="{FAD258AF-3D2D-41D9-8610-3E48B87A3A13}" dt="2023-11-22T11:35:59.313" v="270" actId="21"/>
          <ac:spMkLst>
            <pc:docMk/>
            <pc:sldMk cId="1484395115" sldId="354"/>
            <ac:spMk id="14" creationId="{F50CC207-F5AF-02E5-AF51-752B68AC1324}"/>
          </ac:spMkLst>
        </pc:spChg>
        <pc:spChg chg="del">
          <ac:chgData name="Anthea Wilson" userId="f289f84a-f1ae-46ed-b624-bcccc8b1693e" providerId="ADAL" clId="{FAD258AF-3D2D-41D9-8610-3E48B87A3A13}" dt="2023-11-22T11:36:25.408" v="276" actId="21"/>
          <ac:spMkLst>
            <pc:docMk/>
            <pc:sldMk cId="1484395115" sldId="354"/>
            <ac:spMk id="38" creationId="{EBF4434B-08D0-0CDA-9121-CB0B8DF60878}"/>
          </ac:spMkLst>
        </pc:spChg>
        <pc:graphicFrameChg chg="del">
          <ac:chgData name="Anthea Wilson" userId="f289f84a-f1ae-46ed-b624-bcccc8b1693e" providerId="ADAL" clId="{FAD258AF-3D2D-41D9-8610-3E48B87A3A13}" dt="2023-11-22T11:34:27.714" v="251" actId="21"/>
          <ac:graphicFrameMkLst>
            <pc:docMk/>
            <pc:sldMk cId="1484395115" sldId="354"/>
            <ac:graphicFrameMk id="4" creationId="{529671F9-5331-B833-5850-AA31B1B356BB}"/>
          </ac:graphicFrameMkLst>
        </pc:graphicFrameChg>
        <pc:graphicFrameChg chg="del">
          <ac:chgData name="Anthea Wilson" userId="f289f84a-f1ae-46ed-b624-bcccc8b1693e" providerId="ADAL" clId="{FAD258AF-3D2D-41D9-8610-3E48B87A3A13}" dt="2023-11-22T11:34:45.066" v="255" actId="21"/>
          <ac:graphicFrameMkLst>
            <pc:docMk/>
            <pc:sldMk cId="1484395115" sldId="354"/>
            <ac:graphicFrameMk id="36" creationId="{6A8DCBB2-0036-A023-0837-C647C50A0B09}"/>
          </ac:graphicFrameMkLst>
        </pc:graphicFrameChg>
        <pc:picChg chg="del">
          <ac:chgData name="Anthea Wilson" userId="f289f84a-f1ae-46ed-b624-bcccc8b1693e" providerId="ADAL" clId="{FAD258AF-3D2D-41D9-8610-3E48B87A3A13}" dt="2023-11-22T11:36:40.005" v="279" actId="21"/>
          <ac:picMkLst>
            <pc:docMk/>
            <pc:sldMk cId="1484395115" sldId="354"/>
            <ac:picMk id="11" creationId="{9A0285CB-C781-A695-1F29-7361D2B0E86F}"/>
          </ac:picMkLst>
        </pc:picChg>
      </pc:sldChg>
      <pc:sldChg chg="addSp delSp modSp del mod">
        <pc:chgData name="Anthea Wilson" userId="f289f84a-f1ae-46ed-b624-bcccc8b1693e" providerId="ADAL" clId="{FAD258AF-3D2D-41D9-8610-3E48B87A3A13}" dt="2023-11-22T11:42:01.947" v="329" actId="47"/>
        <pc:sldMkLst>
          <pc:docMk/>
          <pc:sldMk cId="1646508801" sldId="355"/>
        </pc:sldMkLst>
        <pc:spChg chg="del">
          <ac:chgData name="Anthea Wilson" userId="f289f84a-f1ae-46ed-b624-bcccc8b1693e" providerId="ADAL" clId="{FAD258AF-3D2D-41D9-8610-3E48B87A3A13}" dt="2023-11-22T11:40:50.763" v="319" actId="21"/>
          <ac:spMkLst>
            <pc:docMk/>
            <pc:sldMk cId="1646508801" sldId="355"/>
            <ac:spMk id="2" creationId="{7773F770-ED57-D700-5481-E2114DD05318}"/>
          </ac:spMkLst>
        </pc:spChg>
        <pc:spChg chg="add del mod">
          <ac:chgData name="Anthea Wilson" userId="f289f84a-f1ae-46ed-b624-bcccc8b1693e" providerId="ADAL" clId="{FAD258AF-3D2D-41D9-8610-3E48B87A3A13}" dt="2023-11-22T11:40:59.270" v="321" actId="478"/>
          <ac:spMkLst>
            <pc:docMk/>
            <pc:sldMk cId="1646508801" sldId="355"/>
            <ac:spMk id="4" creationId="{C7AC354F-65A9-DD18-FE24-B1075987DBE6}"/>
          </ac:spMkLst>
        </pc:spChg>
        <pc:picChg chg="mod">
          <ac:chgData name="Anthea Wilson" userId="f289f84a-f1ae-46ed-b624-bcccc8b1693e" providerId="ADAL" clId="{FAD258AF-3D2D-41D9-8610-3E48B87A3A13}" dt="2023-11-22T11:41:13.755" v="323" actId="1076"/>
          <ac:picMkLst>
            <pc:docMk/>
            <pc:sldMk cId="1646508801" sldId="355"/>
            <ac:picMk id="33" creationId="{D4ADEF90-D447-DC31-EEEF-F298A6C932AD}"/>
          </ac:picMkLst>
        </pc:picChg>
      </pc:sldChg>
      <pc:sldChg chg="addSp delSp modSp del mod">
        <pc:chgData name="Anthea Wilson" userId="f289f84a-f1ae-46ed-b624-bcccc8b1693e" providerId="ADAL" clId="{FAD258AF-3D2D-41D9-8610-3E48B87A3A13}" dt="2023-11-22T11:53:21.673" v="351" actId="47"/>
        <pc:sldMkLst>
          <pc:docMk/>
          <pc:sldMk cId="2175350499" sldId="356"/>
        </pc:sldMkLst>
        <pc:spChg chg="del">
          <ac:chgData name="Anthea Wilson" userId="f289f84a-f1ae-46ed-b624-bcccc8b1693e" providerId="ADAL" clId="{FAD258AF-3D2D-41D9-8610-3E48B87A3A13}" dt="2023-11-22T11:51:35.863" v="347" actId="21"/>
          <ac:spMkLst>
            <pc:docMk/>
            <pc:sldMk cId="2175350499" sldId="356"/>
            <ac:spMk id="2" creationId="{8DA7AA58-DAAE-6418-56B8-A179A119DEBC}"/>
          </ac:spMkLst>
        </pc:spChg>
        <pc:spChg chg="add del mod">
          <ac:chgData name="Anthea Wilson" userId="f289f84a-f1ae-46ed-b624-bcccc8b1693e" providerId="ADAL" clId="{FAD258AF-3D2D-41D9-8610-3E48B87A3A13}" dt="2023-11-22T11:52:57.910" v="349" actId="478"/>
          <ac:spMkLst>
            <pc:docMk/>
            <pc:sldMk cId="2175350499" sldId="356"/>
            <ac:spMk id="5" creationId="{58D2274D-7D8A-F291-0BCC-09BFF4E31635}"/>
          </ac:spMkLst>
        </pc:spChg>
      </pc:sldChg>
      <pc:sldChg chg="del">
        <pc:chgData name="Anthea Wilson" userId="f289f84a-f1ae-46ed-b624-bcccc8b1693e" providerId="ADAL" clId="{FAD258AF-3D2D-41D9-8610-3E48B87A3A13}" dt="2023-11-22T11:54:04.397" v="359" actId="47"/>
        <pc:sldMkLst>
          <pc:docMk/>
          <pc:sldMk cId="1430663449" sldId="357"/>
        </pc:sldMkLst>
      </pc:sldChg>
      <pc:sldChg chg="del">
        <pc:chgData name="Anthea Wilson" userId="f289f84a-f1ae-46ed-b624-bcccc8b1693e" providerId="ADAL" clId="{FAD258AF-3D2D-41D9-8610-3E48B87A3A13}" dt="2023-11-22T11:54:29.165" v="373" actId="47"/>
        <pc:sldMkLst>
          <pc:docMk/>
          <pc:sldMk cId="192488059" sldId="358"/>
        </pc:sldMkLst>
      </pc:sldChg>
      <pc:sldChg chg="addSp delSp modSp add mod">
        <pc:chgData name="Anthea Wilson" userId="f289f84a-f1ae-46ed-b624-bcccc8b1693e" providerId="ADAL" clId="{FAD258AF-3D2D-41D9-8610-3E48B87A3A13}" dt="2023-11-22T10:47:57.350" v="144" actId="1076"/>
        <pc:sldMkLst>
          <pc:docMk/>
          <pc:sldMk cId="958266174" sldId="359"/>
        </pc:sldMkLst>
        <pc:spChg chg="del">
          <ac:chgData name="Anthea Wilson" userId="f289f84a-f1ae-46ed-b624-bcccc8b1693e" providerId="ADAL" clId="{FAD258AF-3D2D-41D9-8610-3E48B87A3A13}" dt="2023-11-22T10:43:38.915" v="90" actId="478"/>
          <ac:spMkLst>
            <pc:docMk/>
            <pc:sldMk cId="958266174" sldId="359"/>
            <ac:spMk id="6" creationId="{6E6EE53E-2934-18E9-8210-47D7D945FD66}"/>
          </ac:spMkLst>
        </pc:spChg>
        <pc:spChg chg="del mod">
          <ac:chgData name="Anthea Wilson" userId="f289f84a-f1ae-46ed-b624-bcccc8b1693e" providerId="ADAL" clId="{FAD258AF-3D2D-41D9-8610-3E48B87A3A13}" dt="2023-11-22T10:43:44.597" v="95" actId="478"/>
          <ac:spMkLst>
            <pc:docMk/>
            <pc:sldMk cId="958266174" sldId="359"/>
            <ac:spMk id="7" creationId="{A8F91FC8-2416-E451-8B3B-8BD21194B85E}"/>
          </ac:spMkLst>
        </pc:spChg>
        <pc:spChg chg="del">
          <ac:chgData name="Anthea Wilson" userId="f289f84a-f1ae-46ed-b624-bcccc8b1693e" providerId="ADAL" clId="{FAD258AF-3D2D-41D9-8610-3E48B87A3A13}" dt="2023-11-22T10:43:40.184" v="91" actId="478"/>
          <ac:spMkLst>
            <pc:docMk/>
            <pc:sldMk cId="958266174" sldId="359"/>
            <ac:spMk id="8" creationId="{0D61888C-AC8C-30E2-3D14-ECF8AEAB437D}"/>
          </ac:spMkLst>
        </pc:spChg>
        <pc:spChg chg="add del mod">
          <ac:chgData name="Anthea Wilson" userId="f289f84a-f1ae-46ed-b624-bcccc8b1693e" providerId="ADAL" clId="{FAD258AF-3D2D-41D9-8610-3E48B87A3A13}" dt="2023-11-22T10:44:32.287" v="101" actId="478"/>
          <ac:spMkLst>
            <pc:docMk/>
            <pc:sldMk cId="958266174" sldId="359"/>
            <ac:spMk id="10" creationId="{67223A0E-B49E-D606-0902-18E81FF49E77}"/>
          </ac:spMkLst>
        </pc:spChg>
        <pc:spChg chg="add mod">
          <ac:chgData name="Anthea Wilson" userId="f289f84a-f1ae-46ed-b624-bcccc8b1693e" providerId="ADAL" clId="{FAD258AF-3D2D-41D9-8610-3E48B87A3A13}" dt="2023-11-22T10:47:50.357" v="142" actId="1076"/>
          <ac:spMkLst>
            <pc:docMk/>
            <pc:sldMk cId="958266174" sldId="359"/>
            <ac:spMk id="11" creationId="{DBC70871-4CB0-1CB7-8205-23C4A5DC0CAD}"/>
          </ac:spMkLst>
        </pc:spChg>
        <pc:spChg chg="add mod">
          <ac:chgData name="Anthea Wilson" userId="f289f84a-f1ae-46ed-b624-bcccc8b1693e" providerId="ADAL" clId="{FAD258AF-3D2D-41D9-8610-3E48B87A3A13}" dt="2023-11-22T10:47:57.350" v="144" actId="1076"/>
          <ac:spMkLst>
            <pc:docMk/>
            <pc:sldMk cId="958266174" sldId="359"/>
            <ac:spMk id="17" creationId="{753AFCB1-F8FB-1DE1-1351-4EF82312F12C}"/>
          </ac:spMkLst>
        </pc:spChg>
        <pc:graphicFrameChg chg="add mod modGraphic">
          <ac:chgData name="Anthea Wilson" userId="f289f84a-f1ae-46ed-b624-bcccc8b1693e" providerId="ADAL" clId="{FAD258AF-3D2D-41D9-8610-3E48B87A3A13}" dt="2023-11-22T10:45:43.317" v="114" actId="14100"/>
          <ac:graphicFrameMkLst>
            <pc:docMk/>
            <pc:sldMk cId="958266174" sldId="359"/>
            <ac:graphicFrameMk id="12" creationId="{2F8AF559-37D6-BF8E-BA09-B13F82FA1536}"/>
          </ac:graphicFrameMkLst>
        </pc:graphicFrameChg>
        <pc:graphicFrameChg chg="add del mod modGraphic">
          <ac:chgData name="Anthea Wilson" userId="f289f84a-f1ae-46ed-b624-bcccc8b1693e" providerId="ADAL" clId="{FAD258AF-3D2D-41D9-8610-3E48B87A3A13}" dt="2023-11-22T10:46:29.107" v="125" actId="478"/>
          <ac:graphicFrameMkLst>
            <pc:docMk/>
            <pc:sldMk cId="958266174" sldId="359"/>
            <ac:graphicFrameMk id="13" creationId="{27D61C5B-79A9-0957-89BE-70A50DB41351}"/>
          </ac:graphicFrameMkLst>
        </pc:graphicFrameChg>
        <pc:graphicFrameChg chg="add del mod modGraphic">
          <ac:chgData name="Anthea Wilson" userId="f289f84a-f1ae-46ed-b624-bcccc8b1693e" providerId="ADAL" clId="{FAD258AF-3D2D-41D9-8610-3E48B87A3A13}" dt="2023-11-22T10:46:32.949" v="126" actId="478"/>
          <ac:graphicFrameMkLst>
            <pc:docMk/>
            <pc:sldMk cId="958266174" sldId="359"/>
            <ac:graphicFrameMk id="14" creationId="{9A0811BB-D974-B1C8-0F58-A9BA441156F2}"/>
          </ac:graphicFrameMkLst>
        </pc:graphicFrameChg>
        <pc:graphicFrameChg chg="add mod modGraphic">
          <ac:chgData name="Anthea Wilson" userId="f289f84a-f1ae-46ed-b624-bcccc8b1693e" providerId="ADAL" clId="{FAD258AF-3D2D-41D9-8610-3E48B87A3A13}" dt="2023-11-22T10:46:55.990" v="135" actId="20577"/>
          <ac:graphicFrameMkLst>
            <pc:docMk/>
            <pc:sldMk cId="958266174" sldId="359"/>
            <ac:graphicFrameMk id="15" creationId="{294D4704-1925-3D7E-3A16-1DE1562DA426}"/>
          </ac:graphicFrameMkLst>
        </pc:graphicFrameChg>
        <pc:graphicFrameChg chg="add mod modGraphic">
          <ac:chgData name="Anthea Wilson" userId="f289f84a-f1ae-46ed-b624-bcccc8b1693e" providerId="ADAL" clId="{FAD258AF-3D2D-41D9-8610-3E48B87A3A13}" dt="2023-11-22T10:47:01.255" v="140" actId="20577"/>
          <ac:graphicFrameMkLst>
            <pc:docMk/>
            <pc:sldMk cId="958266174" sldId="359"/>
            <ac:graphicFrameMk id="16" creationId="{22D9E889-B2D5-B311-A211-5628DF0D6C96}"/>
          </ac:graphicFrameMkLst>
        </pc:graphicFrameChg>
      </pc:sldChg>
      <pc:sldChg chg="addSp modSp add mod">
        <pc:chgData name="Anthea Wilson" userId="f289f84a-f1ae-46ed-b624-bcccc8b1693e" providerId="ADAL" clId="{FAD258AF-3D2D-41D9-8610-3E48B87A3A13}" dt="2023-11-22T10:49:55.567" v="186" actId="20577"/>
        <pc:sldMkLst>
          <pc:docMk/>
          <pc:sldMk cId="3859756768" sldId="360"/>
        </pc:sldMkLst>
        <pc:spChg chg="add mod">
          <ac:chgData name="Anthea Wilson" userId="f289f84a-f1ae-46ed-b624-bcccc8b1693e" providerId="ADAL" clId="{FAD258AF-3D2D-41D9-8610-3E48B87A3A13}" dt="2023-11-22T10:48:12.878" v="147" actId="1076"/>
          <ac:spMkLst>
            <pc:docMk/>
            <pc:sldMk cId="3859756768" sldId="360"/>
            <ac:spMk id="6" creationId="{C7125508-7B78-A2E3-C941-00DA9226E287}"/>
          </ac:spMkLst>
        </pc:spChg>
        <pc:spChg chg="mod">
          <ac:chgData name="Anthea Wilson" userId="f289f84a-f1ae-46ed-b624-bcccc8b1693e" providerId="ADAL" clId="{FAD258AF-3D2D-41D9-8610-3E48B87A3A13}" dt="2023-11-22T10:48:06.926" v="145" actId="1076"/>
          <ac:spMkLst>
            <pc:docMk/>
            <pc:sldMk cId="3859756768" sldId="360"/>
            <ac:spMk id="11" creationId="{DBC70871-4CB0-1CB7-8205-23C4A5DC0CAD}"/>
          </ac:spMkLst>
        </pc:spChg>
        <pc:graphicFrameChg chg="modGraphic">
          <ac:chgData name="Anthea Wilson" userId="f289f84a-f1ae-46ed-b624-bcccc8b1693e" providerId="ADAL" clId="{FAD258AF-3D2D-41D9-8610-3E48B87A3A13}" dt="2023-11-22T10:49:43.128" v="161" actId="20577"/>
          <ac:graphicFrameMkLst>
            <pc:docMk/>
            <pc:sldMk cId="3859756768" sldId="360"/>
            <ac:graphicFrameMk id="12" creationId="{2F8AF559-37D6-BF8E-BA09-B13F82FA1536}"/>
          </ac:graphicFrameMkLst>
        </pc:graphicFrameChg>
        <pc:graphicFrameChg chg="modGraphic">
          <ac:chgData name="Anthea Wilson" userId="f289f84a-f1ae-46ed-b624-bcccc8b1693e" providerId="ADAL" clId="{FAD258AF-3D2D-41D9-8610-3E48B87A3A13}" dt="2023-11-22T10:49:50.837" v="176" actId="20577"/>
          <ac:graphicFrameMkLst>
            <pc:docMk/>
            <pc:sldMk cId="3859756768" sldId="360"/>
            <ac:graphicFrameMk id="15" creationId="{294D4704-1925-3D7E-3A16-1DE1562DA426}"/>
          </ac:graphicFrameMkLst>
        </pc:graphicFrameChg>
        <pc:graphicFrameChg chg="modGraphic">
          <ac:chgData name="Anthea Wilson" userId="f289f84a-f1ae-46ed-b624-bcccc8b1693e" providerId="ADAL" clId="{FAD258AF-3D2D-41D9-8610-3E48B87A3A13}" dt="2023-11-22T10:49:55.567" v="186" actId="20577"/>
          <ac:graphicFrameMkLst>
            <pc:docMk/>
            <pc:sldMk cId="3859756768" sldId="360"/>
            <ac:graphicFrameMk id="16" creationId="{22D9E889-B2D5-B311-A211-5628DF0D6C96}"/>
          </ac:graphicFrameMkLst>
        </pc:graphicFrameChg>
      </pc:sldChg>
      <pc:sldChg chg="modSp add mod">
        <pc:chgData name="Anthea Wilson" userId="f289f84a-f1ae-46ed-b624-bcccc8b1693e" providerId="ADAL" clId="{FAD258AF-3D2D-41D9-8610-3E48B87A3A13}" dt="2023-11-22T10:51:23.257" v="217" actId="20577"/>
        <pc:sldMkLst>
          <pc:docMk/>
          <pc:sldMk cId="2178255203" sldId="361"/>
        </pc:sldMkLst>
        <pc:graphicFrameChg chg="modGraphic">
          <ac:chgData name="Anthea Wilson" userId="f289f84a-f1ae-46ed-b624-bcccc8b1693e" providerId="ADAL" clId="{FAD258AF-3D2D-41D9-8610-3E48B87A3A13}" dt="2023-11-22T10:51:08.983" v="194" actId="20577"/>
          <ac:graphicFrameMkLst>
            <pc:docMk/>
            <pc:sldMk cId="2178255203" sldId="361"/>
            <ac:graphicFrameMk id="12" creationId="{2F8AF559-37D6-BF8E-BA09-B13F82FA1536}"/>
          </ac:graphicFrameMkLst>
        </pc:graphicFrameChg>
        <pc:graphicFrameChg chg="modGraphic">
          <ac:chgData name="Anthea Wilson" userId="f289f84a-f1ae-46ed-b624-bcccc8b1693e" providerId="ADAL" clId="{FAD258AF-3D2D-41D9-8610-3E48B87A3A13}" dt="2023-11-22T10:51:19.444" v="211" actId="20577"/>
          <ac:graphicFrameMkLst>
            <pc:docMk/>
            <pc:sldMk cId="2178255203" sldId="361"/>
            <ac:graphicFrameMk id="15" creationId="{294D4704-1925-3D7E-3A16-1DE1562DA426}"/>
          </ac:graphicFrameMkLst>
        </pc:graphicFrameChg>
        <pc:graphicFrameChg chg="modGraphic">
          <ac:chgData name="Anthea Wilson" userId="f289f84a-f1ae-46ed-b624-bcccc8b1693e" providerId="ADAL" clId="{FAD258AF-3D2D-41D9-8610-3E48B87A3A13}" dt="2023-11-22T10:51:23.257" v="217" actId="20577"/>
          <ac:graphicFrameMkLst>
            <pc:docMk/>
            <pc:sldMk cId="2178255203" sldId="361"/>
            <ac:graphicFrameMk id="16" creationId="{22D9E889-B2D5-B311-A211-5628DF0D6C96}"/>
          </ac:graphicFrameMkLst>
        </pc:graphicFrameChg>
      </pc:sldChg>
      <pc:sldChg chg="addSp delSp modSp add mod">
        <pc:chgData name="Anthea Wilson" userId="f289f84a-f1ae-46ed-b624-bcccc8b1693e" providerId="ADAL" clId="{FAD258AF-3D2D-41D9-8610-3E48B87A3A13}" dt="2023-11-22T10:57:57.625" v="246" actId="1076"/>
        <pc:sldMkLst>
          <pc:docMk/>
          <pc:sldMk cId="3211828424" sldId="362"/>
        </pc:sldMkLst>
        <pc:spChg chg="del mod">
          <ac:chgData name="Anthea Wilson" userId="f289f84a-f1ae-46ed-b624-bcccc8b1693e" providerId="ADAL" clId="{FAD258AF-3D2D-41D9-8610-3E48B87A3A13}" dt="2023-11-22T10:56:30.369" v="223" actId="478"/>
          <ac:spMkLst>
            <pc:docMk/>
            <pc:sldMk cId="3211828424" sldId="362"/>
            <ac:spMk id="6" creationId="{C7125508-7B78-A2E3-C941-00DA9226E287}"/>
          </ac:spMkLst>
        </pc:spChg>
        <pc:spChg chg="add mod">
          <ac:chgData name="Anthea Wilson" userId="f289f84a-f1ae-46ed-b624-bcccc8b1693e" providerId="ADAL" clId="{FAD258AF-3D2D-41D9-8610-3E48B87A3A13}" dt="2023-11-22T10:57:41.746" v="242" actId="1076"/>
          <ac:spMkLst>
            <pc:docMk/>
            <pc:sldMk cId="3211828424" sldId="362"/>
            <ac:spMk id="7" creationId="{AAF4BBB6-C5FC-097B-D323-590CFBDB1FF0}"/>
          </ac:spMkLst>
        </pc:spChg>
        <pc:spChg chg="add mod">
          <ac:chgData name="Anthea Wilson" userId="f289f84a-f1ae-46ed-b624-bcccc8b1693e" providerId="ADAL" clId="{FAD258AF-3D2D-41D9-8610-3E48B87A3A13}" dt="2023-11-22T10:57:45.081" v="243" actId="1076"/>
          <ac:spMkLst>
            <pc:docMk/>
            <pc:sldMk cId="3211828424" sldId="362"/>
            <ac:spMk id="8" creationId="{77F42DF2-7088-EBC3-4B03-3CA88183A549}"/>
          </ac:spMkLst>
        </pc:spChg>
        <pc:spChg chg="add mod">
          <ac:chgData name="Anthea Wilson" userId="f289f84a-f1ae-46ed-b624-bcccc8b1693e" providerId="ADAL" clId="{FAD258AF-3D2D-41D9-8610-3E48B87A3A13}" dt="2023-11-22T10:57:50.281" v="244" actId="1076"/>
          <ac:spMkLst>
            <pc:docMk/>
            <pc:sldMk cId="3211828424" sldId="362"/>
            <ac:spMk id="9" creationId="{DF7989F5-5304-6EB0-75C8-3494B5447729}"/>
          </ac:spMkLst>
        </pc:spChg>
        <pc:spChg chg="add mod">
          <ac:chgData name="Anthea Wilson" userId="f289f84a-f1ae-46ed-b624-bcccc8b1693e" providerId="ADAL" clId="{FAD258AF-3D2D-41D9-8610-3E48B87A3A13}" dt="2023-11-22T10:57:52.842" v="245" actId="1076"/>
          <ac:spMkLst>
            <pc:docMk/>
            <pc:sldMk cId="3211828424" sldId="362"/>
            <ac:spMk id="10" creationId="{4C8744B2-9251-1F0A-3502-5B7A7989C619}"/>
          </ac:spMkLst>
        </pc:spChg>
        <pc:spChg chg="del">
          <ac:chgData name="Anthea Wilson" userId="f289f84a-f1ae-46ed-b624-bcccc8b1693e" providerId="ADAL" clId="{FAD258AF-3D2D-41D9-8610-3E48B87A3A13}" dt="2023-11-22T10:56:31.180" v="224" actId="478"/>
          <ac:spMkLst>
            <pc:docMk/>
            <pc:sldMk cId="3211828424" sldId="362"/>
            <ac:spMk id="11" creationId="{DBC70871-4CB0-1CB7-8205-23C4A5DC0CAD}"/>
          </ac:spMkLst>
        </pc:spChg>
        <pc:spChg chg="add mod">
          <ac:chgData name="Anthea Wilson" userId="f289f84a-f1ae-46ed-b624-bcccc8b1693e" providerId="ADAL" clId="{FAD258AF-3D2D-41D9-8610-3E48B87A3A13}" dt="2023-11-22T10:57:57.625" v="246" actId="1076"/>
          <ac:spMkLst>
            <pc:docMk/>
            <pc:sldMk cId="3211828424" sldId="362"/>
            <ac:spMk id="13" creationId="{58D8CDB8-005C-2002-8BD2-D71D3C3A29A1}"/>
          </ac:spMkLst>
        </pc:spChg>
        <pc:graphicFrameChg chg="del modGraphic">
          <ac:chgData name="Anthea Wilson" userId="f289f84a-f1ae-46ed-b624-bcccc8b1693e" providerId="ADAL" clId="{FAD258AF-3D2D-41D9-8610-3E48B87A3A13}" dt="2023-11-22T10:56:34.712" v="226" actId="478"/>
          <ac:graphicFrameMkLst>
            <pc:docMk/>
            <pc:sldMk cId="3211828424" sldId="362"/>
            <ac:graphicFrameMk id="12" creationId="{2F8AF559-37D6-BF8E-BA09-B13F82FA1536}"/>
          </ac:graphicFrameMkLst>
        </pc:graphicFrameChg>
        <pc:graphicFrameChg chg="del">
          <ac:chgData name="Anthea Wilson" userId="f289f84a-f1ae-46ed-b624-bcccc8b1693e" providerId="ADAL" clId="{FAD258AF-3D2D-41D9-8610-3E48B87A3A13}" dt="2023-11-22T10:56:36.667" v="227" actId="478"/>
          <ac:graphicFrameMkLst>
            <pc:docMk/>
            <pc:sldMk cId="3211828424" sldId="362"/>
            <ac:graphicFrameMk id="15" creationId="{294D4704-1925-3D7E-3A16-1DE1562DA426}"/>
          </ac:graphicFrameMkLst>
        </pc:graphicFrameChg>
        <pc:graphicFrameChg chg="del">
          <ac:chgData name="Anthea Wilson" userId="f289f84a-f1ae-46ed-b624-bcccc8b1693e" providerId="ADAL" clId="{FAD258AF-3D2D-41D9-8610-3E48B87A3A13}" dt="2023-11-22T10:56:38.999" v="228" actId="478"/>
          <ac:graphicFrameMkLst>
            <pc:docMk/>
            <pc:sldMk cId="3211828424" sldId="362"/>
            <ac:graphicFrameMk id="16" creationId="{22D9E889-B2D5-B311-A211-5628DF0D6C96}"/>
          </ac:graphicFrameMkLst>
        </pc:graphicFrameChg>
      </pc:sldChg>
      <pc:sldChg chg="addSp modSp add mod">
        <pc:chgData name="Anthea Wilson" userId="f289f84a-f1ae-46ed-b624-bcccc8b1693e" providerId="ADAL" clId="{FAD258AF-3D2D-41D9-8610-3E48B87A3A13}" dt="2023-11-22T11:40:29.666" v="318" actId="14100"/>
        <pc:sldMkLst>
          <pc:docMk/>
          <pc:sldMk cId="3017245977" sldId="363"/>
        </pc:sldMkLst>
        <pc:spChg chg="add mod">
          <ac:chgData name="Anthea Wilson" userId="f289f84a-f1ae-46ed-b624-bcccc8b1693e" providerId="ADAL" clId="{FAD258AF-3D2D-41D9-8610-3E48B87A3A13}" dt="2023-11-22T11:35:41.752" v="266" actId="1076"/>
          <ac:spMkLst>
            <pc:docMk/>
            <pc:sldMk cId="3017245977" sldId="363"/>
            <ac:spMk id="6" creationId="{BF8C8EF7-1BA2-537C-10C0-E52E7115CB72}"/>
          </ac:spMkLst>
        </pc:spChg>
        <pc:spChg chg="add mod">
          <ac:chgData name="Anthea Wilson" userId="f289f84a-f1ae-46ed-b624-bcccc8b1693e" providerId="ADAL" clId="{FAD258AF-3D2D-41D9-8610-3E48B87A3A13}" dt="2023-11-22T11:37:30.642" v="289" actId="14100"/>
          <ac:spMkLst>
            <pc:docMk/>
            <pc:sldMk cId="3017245977" sldId="363"/>
            <ac:spMk id="8" creationId="{D7E26D32-B3F0-F6C4-4BB7-B33966D148AC}"/>
          </ac:spMkLst>
        </pc:spChg>
        <pc:spChg chg="add mod">
          <ac:chgData name="Anthea Wilson" userId="f289f84a-f1ae-46ed-b624-bcccc8b1693e" providerId="ADAL" clId="{FAD258AF-3D2D-41D9-8610-3E48B87A3A13}" dt="2023-11-22T11:35:30.328" v="264" actId="1076"/>
          <ac:spMkLst>
            <pc:docMk/>
            <pc:sldMk cId="3017245977" sldId="363"/>
            <ac:spMk id="10" creationId="{1808EE7B-1D00-5E4A-D7EA-43663DA5E818}"/>
          </ac:spMkLst>
        </pc:spChg>
        <pc:spChg chg="add mod">
          <ac:chgData name="Anthea Wilson" userId="f289f84a-f1ae-46ed-b624-bcccc8b1693e" providerId="ADAL" clId="{FAD258AF-3D2D-41D9-8610-3E48B87A3A13}" dt="2023-11-22T11:37:19.193" v="286" actId="1076"/>
          <ac:spMkLst>
            <pc:docMk/>
            <pc:sldMk cId="3017245977" sldId="363"/>
            <ac:spMk id="11" creationId="{7315F447-6494-5A00-2084-561A6F36694B}"/>
          </ac:spMkLst>
        </pc:spChg>
        <pc:spChg chg="add mod">
          <ac:chgData name="Anthea Wilson" userId="f289f84a-f1ae-46ed-b624-bcccc8b1693e" providerId="ADAL" clId="{FAD258AF-3D2D-41D9-8610-3E48B87A3A13}" dt="2023-11-22T11:40:29.666" v="318" actId="14100"/>
          <ac:spMkLst>
            <pc:docMk/>
            <pc:sldMk cId="3017245977" sldId="363"/>
            <ac:spMk id="12" creationId="{17C5D797-55F9-0410-588D-2929DD92A238}"/>
          </ac:spMkLst>
        </pc:spChg>
        <pc:spChg chg="add mod">
          <ac:chgData name="Anthea Wilson" userId="f289f84a-f1ae-46ed-b624-bcccc8b1693e" providerId="ADAL" clId="{FAD258AF-3D2D-41D9-8610-3E48B87A3A13}" dt="2023-11-22T11:36:56.920" v="282" actId="1076"/>
          <ac:spMkLst>
            <pc:docMk/>
            <pc:sldMk cId="3017245977" sldId="363"/>
            <ac:spMk id="13" creationId="{8AEC50BA-FFB2-9075-5101-805AEE53E954}"/>
          </ac:spMkLst>
        </pc:spChg>
        <pc:spChg chg="add mod">
          <ac:chgData name="Anthea Wilson" userId="f289f84a-f1ae-46ed-b624-bcccc8b1693e" providerId="ADAL" clId="{FAD258AF-3D2D-41D9-8610-3E48B87A3A13}" dt="2023-11-22T11:36:31.666" v="278" actId="1076"/>
          <ac:spMkLst>
            <pc:docMk/>
            <pc:sldMk cId="3017245977" sldId="363"/>
            <ac:spMk id="14" creationId="{25507DB2-991B-D0B1-C5D7-791B65618143}"/>
          </ac:spMkLst>
        </pc:spChg>
        <pc:graphicFrameChg chg="add mod">
          <ac:chgData name="Anthea Wilson" userId="f289f84a-f1ae-46ed-b624-bcccc8b1693e" providerId="ADAL" clId="{FAD258AF-3D2D-41D9-8610-3E48B87A3A13}" dt="2023-11-22T11:35:44.721" v="267" actId="1076"/>
          <ac:graphicFrameMkLst>
            <pc:docMk/>
            <pc:sldMk cId="3017245977" sldId="363"/>
            <ac:graphicFrameMk id="7" creationId="{31998863-0B95-8784-3928-B06170C1466F}"/>
          </ac:graphicFrameMkLst>
        </pc:graphicFrameChg>
        <pc:graphicFrameChg chg="add mod modGraphic">
          <ac:chgData name="Anthea Wilson" userId="f289f84a-f1ae-46ed-b624-bcccc8b1693e" providerId="ADAL" clId="{FAD258AF-3D2D-41D9-8610-3E48B87A3A13}" dt="2023-11-22T11:37:26.280" v="288" actId="14100"/>
          <ac:graphicFrameMkLst>
            <pc:docMk/>
            <pc:sldMk cId="3017245977" sldId="363"/>
            <ac:graphicFrameMk id="9" creationId="{16F6DEA3-42A2-4736-9C72-3AACFC7E8DB8}"/>
          </ac:graphicFrameMkLst>
        </pc:graphicFrameChg>
        <pc:graphicFrameChg chg="add mod modGraphic">
          <ac:chgData name="Anthea Wilson" userId="f289f84a-f1ae-46ed-b624-bcccc8b1693e" providerId="ADAL" clId="{FAD258AF-3D2D-41D9-8610-3E48B87A3A13}" dt="2023-11-22T11:38:31.078" v="296" actId="14100"/>
          <ac:graphicFrameMkLst>
            <pc:docMk/>
            <pc:sldMk cId="3017245977" sldId="363"/>
            <ac:graphicFrameMk id="16" creationId="{BDCAA2DF-E56B-4E95-6F47-45FBD6D8FF5F}"/>
          </ac:graphicFrameMkLst>
        </pc:graphicFrameChg>
        <pc:picChg chg="add mod">
          <ac:chgData name="Anthea Wilson" userId="f289f84a-f1ae-46ed-b624-bcccc8b1693e" providerId="ADAL" clId="{FAD258AF-3D2D-41D9-8610-3E48B87A3A13}" dt="2023-11-22T11:36:46.713" v="281" actId="1076"/>
          <ac:picMkLst>
            <pc:docMk/>
            <pc:sldMk cId="3017245977" sldId="363"/>
            <ac:picMk id="15" creationId="{1AEB8A7B-86BD-4377-DAE3-A4616B785CDA}"/>
          </ac:picMkLst>
        </pc:picChg>
        <pc:picChg chg="add mod">
          <ac:chgData name="Anthea Wilson" userId="f289f84a-f1ae-46ed-b624-bcccc8b1693e" providerId="ADAL" clId="{FAD258AF-3D2D-41D9-8610-3E48B87A3A13}" dt="2023-11-22T11:38:16.674" v="293" actId="1076"/>
          <ac:picMkLst>
            <pc:docMk/>
            <pc:sldMk cId="3017245977" sldId="363"/>
            <ac:picMk id="17" creationId="{BFB9918B-72B5-A709-DED7-73A932415A7C}"/>
          </ac:picMkLst>
        </pc:picChg>
        <pc:picChg chg="add mod">
          <ac:chgData name="Anthea Wilson" userId="f289f84a-f1ae-46ed-b624-bcccc8b1693e" providerId="ADAL" clId="{FAD258AF-3D2D-41D9-8610-3E48B87A3A13}" dt="2023-11-22T11:38:23.610" v="295" actId="1076"/>
          <ac:picMkLst>
            <pc:docMk/>
            <pc:sldMk cId="3017245977" sldId="363"/>
            <ac:picMk id="18" creationId="{3100EE7A-4329-BCC5-5EFA-875A3E4BE533}"/>
          </ac:picMkLst>
        </pc:picChg>
        <pc:picChg chg="add mod">
          <ac:chgData name="Anthea Wilson" userId="f289f84a-f1ae-46ed-b624-bcccc8b1693e" providerId="ADAL" clId="{FAD258AF-3D2D-41D9-8610-3E48B87A3A13}" dt="2023-11-22T11:38:51.634" v="300" actId="1076"/>
          <ac:picMkLst>
            <pc:docMk/>
            <pc:sldMk cId="3017245977" sldId="363"/>
            <ac:picMk id="19" creationId="{B5E2EF13-28DA-7D9A-7334-FAD78384BA94}"/>
          </ac:picMkLst>
        </pc:picChg>
        <pc:picChg chg="add mod">
          <ac:chgData name="Anthea Wilson" userId="f289f84a-f1ae-46ed-b624-bcccc8b1693e" providerId="ADAL" clId="{FAD258AF-3D2D-41D9-8610-3E48B87A3A13}" dt="2023-11-22T11:38:46.155" v="299" actId="1076"/>
          <ac:picMkLst>
            <pc:docMk/>
            <pc:sldMk cId="3017245977" sldId="363"/>
            <ac:picMk id="20" creationId="{0CFB30F7-F0B9-D623-7CCE-9C5996FF2C40}"/>
          </ac:picMkLst>
        </pc:picChg>
        <pc:picChg chg="add mod">
          <ac:chgData name="Anthea Wilson" userId="f289f84a-f1ae-46ed-b624-bcccc8b1693e" providerId="ADAL" clId="{FAD258AF-3D2D-41D9-8610-3E48B87A3A13}" dt="2023-11-22T11:39:12.675" v="304" actId="1076"/>
          <ac:picMkLst>
            <pc:docMk/>
            <pc:sldMk cId="3017245977" sldId="363"/>
            <ac:picMk id="21" creationId="{2143661F-3B48-915F-6C42-632B81A63966}"/>
          </ac:picMkLst>
        </pc:picChg>
        <pc:picChg chg="add mod">
          <ac:chgData name="Anthea Wilson" userId="f289f84a-f1ae-46ed-b624-bcccc8b1693e" providerId="ADAL" clId="{FAD258AF-3D2D-41D9-8610-3E48B87A3A13}" dt="2023-11-22T11:39:08.458" v="303" actId="1076"/>
          <ac:picMkLst>
            <pc:docMk/>
            <pc:sldMk cId="3017245977" sldId="363"/>
            <ac:picMk id="22" creationId="{E94071B2-0E8F-03D3-7FAC-CF1B96F8C153}"/>
          </ac:picMkLst>
        </pc:picChg>
        <pc:picChg chg="add mod">
          <ac:chgData name="Anthea Wilson" userId="f289f84a-f1ae-46ed-b624-bcccc8b1693e" providerId="ADAL" clId="{FAD258AF-3D2D-41D9-8610-3E48B87A3A13}" dt="2023-11-22T11:39:34.026" v="308" actId="1076"/>
          <ac:picMkLst>
            <pc:docMk/>
            <pc:sldMk cId="3017245977" sldId="363"/>
            <ac:picMk id="23" creationId="{1B8E157B-8B11-8F45-49DB-7358C90B0694}"/>
          </ac:picMkLst>
        </pc:picChg>
        <pc:picChg chg="add mod">
          <ac:chgData name="Anthea Wilson" userId="f289f84a-f1ae-46ed-b624-bcccc8b1693e" providerId="ADAL" clId="{FAD258AF-3D2D-41D9-8610-3E48B87A3A13}" dt="2023-11-22T11:39:29.258" v="307" actId="1076"/>
          <ac:picMkLst>
            <pc:docMk/>
            <pc:sldMk cId="3017245977" sldId="363"/>
            <ac:picMk id="24" creationId="{8AC2AC7E-19C6-D36D-25B9-7170214DCA76}"/>
          </ac:picMkLst>
        </pc:picChg>
      </pc:sldChg>
      <pc:sldChg chg="addSp delSp modSp add mod">
        <pc:chgData name="Anthea Wilson" userId="f289f84a-f1ae-46ed-b624-bcccc8b1693e" providerId="ADAL" clId="{FAD258AF-3D2D-41D9-8610-3E48B87A3A13}" dt="2023-11-22T11:45:38.372" v="340" actId="1076"/>
        <pc:sldMkLst>
          <pc:docMk/>
          <pc:sldMk cId="3507974294" sldId="364"/>
        </pc:sldMkLst>
        <pc:spChg chg="del">
          <ac:chgData name="Anthea Wilson" userId="f289f84a-f1ae-46ed-b624-bcccc8b1693e" providerId="ADAL" clId="{FAD258AF-3D2D-41D9-8610-3E48B87A3A13}" dt="2023-11-22T11:40:11.130" v="312" actId="478"/>
          <ac:spMkLst>
            <pc:docMk/>
            <pc:sldMk cId="3507974294" sldId="364"/>
            <ac:spMk id="6" creationId="{6E6EE53E-2934-18E9-8210-47D7D945FD66}"/>
          </ac:spMkLst>
        </pc:spChg>
        <pc:spChg chg="del">
          <ac:chgData name="Anthea Wilson" userId="f289f84a-f1ae-46ed-b624-bcccc8b1693e" providerId="ADAL" clId="{FAD258AF-3D2D-41D9-8610-3E48B87A3A13}" dt="2023-11-22T11:40:15.700" v="316" actId="478"/>
          <ac:spMkLst>
            <pc:docMk/>
            <pc:sldMk cId="3507974294" sldId="364"/>
            <ac:spMk id="7" creationId="{A8F91FC8-2416-E451-8B3B-8BD21194B85E}"/>
          </ac:spMkLst>
        </pc:spChg>
        <pc:spChg chg="del mod">
          <ac:chgData name="Anthea Wilson" userId="f289f84a-f1ae-46ed-b624-bcccc8b1693e" providerId="ADAL" clId="{FAD258AF-3D2D-41D9-8610-3E48B87A3A13}" dt="2023-11-22T11:40:13.220" v="314" actId="478"/>
          <ac:spMkLst>
            <pc:docMk/>
            <pc:sldMk cId="3507974294" sldId="364"/>
            <ac:spMk id="8" creationId="{0D61888C-AC8C-30E2-3D14-ECF8AEAB437D}"/>
          </ac:spMkLst>
        </pc:spChg>
        <pc:spChg chg="add del mod">
          <ac:chgData name="Anthea Wilson" userId="f289f84a-f1ae-46ed-b624-bcccc8b1693e" providerId="ADAL" clId="{FAD258AF-3D2D-41D9-8610-3E48B87A3A13}" dt="2023-11-22T11:40:14.731" v="315" actId="478"/>
          <ac:spMkLst>
            <pc:docMk/>
            <pc:sldMk cId="3507974294" sldId="364"/>
            <ac:spMk id="10" creationId="{786E7240-A0BA-D896-E506-1D3373980C74}"/>
          </ac:spMkLst>
        </pc:spChg>
        <pc:spChg chg="add mod">
          <ac:chgData name="Anthea Wilson" userId="f289f84a-f1ae-46ed-b624-bcccc8b1693e" providerId="ADAL" clId="{FAD258AF-3D2D-41D9-8610-3E48B87A3A13}" dt="2023-11-22T11:42:09.339" v="330" actId="1076"/>
          <ac:spMkLst>
            <pc:docMk/>
            <pc:sldMk cId="3507974294" sldId="364"/>
            <ac:spMk id="11" creationId="{6DACE26B-A822-57C5-98D5-444CF55EDD1A}"/>
          </ac:spMkLst>
        </pc:spChg>
        <pc:spChg chg="add mod">
          <ac:chgData name="Anthea Wilson" userId="f289f84a-f1ae-46ed-b624-bcccc8b1693e" providerId="ADAL" clId="{FAD258AF-3D2D-41D9-8610-3E48B87A3A13}" dt="2023-11-22T11:42:41.115" v="337" actId="14100"/>
          <ac:spMkLst>
            <pc:docMk/>
            <pc:sldMk cId="3507974294" sldId="364"/>
            <ac:spMk id="12" creationId="{9695DDED-BDAA-27B4-8293-F1DB6879301A}"/>
          </ac:spMkLst>
        </pc:spChg>
        <pc:spChg chg="add mod">
          <ac:chgData name="Anthea Wilson" userId="f289f84a-f1ae-46ed-b624-bcccc8b1693e" providerId="ADAL" clId="{FAD258AF-3D2D-41D9-8610-3E48B87A3A13}" dt="2023-11-22T11:42:44.506" v="338" actId="14100"/>
          <ac:spMkLst>
            <pc:docMk/>
            <pc:sldMk cId="3507974294" sldId="364"/>
            <ac:spMk id="14" creationId="{F71E80EB-9B73-21D1-3F34-BBCBE978ACC9}"/>
          </ac:spMkLst>
        </pc:spChg>
        <pc:spChg chg="add mod">
          <ac:chgData name="Anthea Wilson" userId="f289f84a-f1ae-46ed-b624-bcccc8b1693e" providerId="ADAL" clId="{FAD258AF-3D2D-41D9-8610-3E48B87A3A13}" dt="2023-11-22T11:42:18.539" v="333" actId="1076"/>
          <ac:spMkLst>
            <pc:docMk/>
            <pc:sldMk cId="3507974294" sldId="364"/>
            <ac:spMk id="15" creationId="{D592DF40-13EE-B0C1-86E4-2FF47EF8199B}"/>
          </ac:spMkLst>
        </pc:spChg>
        <pc:spChg chg="add mod">
          <ac:chgData name="Anthea Wilson" userId="f289f84a-f1ae-46ed-b624-bcccc8b1693e" providerId="ADAL" clId="{FAD258AF-3D2D-41D9-8610-3E48B87A3A13}" dt="2023-11-22T11:42:53.114" v="339" actId="1076"/>
          <ac:spMkLst>
            <pc:docMk/>
            <pc:sldMk cId="3507974294" sldId="364"/>
            <ac:spMk id="16" creationId="{2FF43A0D-308B-37B2-8958-D880222ED226}"/>
          </ac:spMkLst>
        </pc:spChg>
        <pc:picChg chg="add mod">
          <ac:chgData name="Anthea Wilson" userId="f289f84a-f1ae-46ed-b624-bcccc8b1693e" providerId="ADAL" clId="{FAD258AF-3D2D-41D9-8610-3E48B87A3A13}" dt="2023-11-22T11:45:38.372" v="340" actId="1076"/>
          <ac:picMkLst>
            <pc:docMk/>
            <pc:sldMk cId="3507974294" sldId="364"/>
            <ac:picMk id="13" creationId="{CDDEC241-1AEC-F3DB-FDDB-C74C57D3C79E}"/>
          </ac:picMkLst>
        </pc:picChg>
      </pc:sldChg>
      <pc:sldChg chg="addSp delSp modSp add mod">
        <pc:chgData name="Anthea Wilson" userId="f289f84a-f1ae-46ed-b624-bcccc8b1693e" providerId="ADAL" clId="{FAD258AF-3D2D-41D9-8610-3E48B87A3A13}" dt="2023-11-22T11:55:32.653" v="380" actId="6549"/>
        <pc:sldMkLst>
          <pc:docMk/>
          <pc:sldMk cId="3864037334" sldId="365"/>
        </pc:sldMkLst>
        <pc:spChg chg="del">
          <ac:chgData name="Anthea Wilson" userId="f289f84a-f1ae-46ed-b624-bcccc8b1693e" providerId="ADAL" clId="{FAD258AF-3D2D-41D9-8610-3E48B87A3A13}" dt="2023-11-22T11:46:06.840" v="342" actId="478"/>
          <ac:spMkLst>
            <pc:docMk/>
            <pc:sldMk cId="3864037334" sldId="365"/>
            <ac:spMk id="6" creationId="{6E6EE53E-2934-18E9-8210-47D7D945FD66}"/>
          </ac:spMkLst>
        </pc:spChg>
        <pc:spChg chg="del">
          <ac:chgData name="Anthea Wilson" userId="f289f84a-f1ae-46ed-b624-bcccc8b1693e" providerId="ADAL" clId="{FAD258AF-3D2D-41D9-8610-3E48B87A3A13}" dt="2023-11-22T11:46:12.485" v="346" actId="478"/>
          <ac:spMkLst>
            <pc:docMk/>
            <pc:sldMk cId="3864037334" sldId="365"/>
            <ac:spMk id="7" creationId="{A8F91FC8-2416-E451-8B3B-8BD21194B85E}"/>
          </ac:spMkLst>
        </pc:spChg>
        <pc:spChg chg="del mod">
          <ac:chgData name="Anthea Wilson" userId="f289f84a-f1ae-46ed-b624-bcccc8b1693e" providerId="ADAL" clId="{FAD258AF-3D2D-41D9-8610-3E48B87A3A13}" dt="2023-11-22T11:46:11.443" v="345" actId="478"/>
          <ac:spMkLst>
            <pc:docMk/>
            <pc:sldMk cId="3864037334" sldId="365"/>
            <ac:spMk id="8" creationId="{0D61888C-AC8C-30E2-3D14-ECF8AEAB437D}"/>
          </ac:spMkLst>
        </pc:spChg>
        <pc:spChg chg="add del mod">
          <ac:chgData name="Anthea Wilson" userId="f289f84a-f1ae-46ed-b624-bcccc8b1693e" providerId="ADAL" clId="{FAD258AF-3D2D-41D9-8610-3E48B87A3A13}" dt="2023-11-22T11:46:09.069" v="343" actId="478"/>
          <ac:spMkLst>
            <pc:docMk/>
            <pc:sldMk cId="3864037334" sldId="365"/>
            <ac:spMk id="10" creationId="{44E43668-D6ED-C15B-4887-9ADBEAF081EB}"/>
          </ac:spMkLst>
        </pc:spChg>
        <pc:spChg chg="add mod">
          <ac:chgData name="Anthea Wilson" userId="f289f84a-f1ae-46ed-b624-bcccc8b1693e" providerId="ADAL" clId="{FAD258AF-3D2D-41D9-8610-3E48B87A3A13}" dt="2023-11-22T11:54:51.167" v="374" actId="1076"/>
          <ac:spMkLst>
            <pc:docMk/>
            <pc:sldMk cId="3864037334" sldId="365"/>
            <ac:spMk id="11" creationId="{65DF44BE-E004-2C39-3BE1-F8F82C31B0A3}"/>
          </ac:spMkLst>
        </pc:spChg>
        <pc:graphicFrameChg chg="add mod modGraphic">
          <ac:chgData name="Anthea Wilson" userId="f289f84a-f1ae-46ed-b624-bcccc8b1693e" providerId="ADAL" clId="{FAD258AF-3D2D-41D9-8610-3E48B87A3A13}" dt="2023-11-22T11:55:32.653" v="380" actId="6549"/>
          <ac:graphicFrameMkLst>
            <pc:docMk/>
            <pc:sldMk cId="3864037334" sldId="365"/>
            <ac:graphicFrameMk id="12" creationId="{66BEB9D8-2FE9-9E53-EBA1-E49983713D7B}"/>
          </ac:graphicFrameMkLst>
        </pc:graphicFrameChg>
      </pc:sldChg>
      <pc:sldChg chg="modSp add mod">
        <pc:chgData name="Anthea Wilson" userId="f289f84a-f1ae-46ed-b624-bcccc8b1693e" providerId="ADAL" clId="{FAD258AF-3D2D-41D9-8610-3E48B87A3A13}" dt="2023-11-22T11:56:48.447" v="384" actId="20577"/>
        <pc:sldMkLst>
          <pc:docMk/>
          <pc:sldMk cId="2543518422" sldId="366"/>
        </pc:sldMkLst>
        <pc:spChg chg="mod">
          <ac:chgData name="Anthea Wilson" userId="f289f84a-f1ae-46ed-b624-bcccc8b1693e" providerId="ADAL" clId="{FAD258AF-3D2D-41D9-8610-3E48B87A3A13}" dt="2023-11-22T11:54:58.799" v="376" actId="1076"/>
          <ac:spMkLst>
            <pc:docMk/>
            <pc:sldMk cId="2543518422" sldId="366"/>
            <ac:spMk id="11" creationId="{65DF44BE-E004-2C39-3BE1-F8F82C31B0A3}"/>
          </ac:spMkLst>
        </pc:spChg>
        <pc:graphicFrameChg chg="mod modGraphic">
          <ac:chgData name="Anthea Wilson" userId="f289f84a-f1ae-46ed-b624-bcccc8b1693e" providerId="ADAL" clId="{FAD258AF-3D2D-41D9-8610-3E48B87A3A13}" dt="2023-11-22T11:56:48.447" v="384" actId="20577"/>
          <ac:graphicFrameMkLst>
            <pc:docMk/>
            <pc:sldMk cId="2543518422" sldId="366"/>
            <ac:graphicFrameMk id="12" creationId="{66BEB9D8-2FE9-9E53-EBA1-E49983713D7B}"/>
          </ac:graphicFrameMkLst>
        </pc:graphicFrameChg>
      </pc:sldChg>
      <pc:sldChg chg="modSp add mod">
        <pc:chgData name="Anthea Wilson" userId="f289f84a-f1ae-46ed-b624-bcccc8b1693e" providerId="ADAL" clId="{FAD258AF-3D2D-41D9-8610-3E48B87A3A13}" dt="2023-11-22T11:58:39.416" v="389" actId="20577"/>
        <pc:sldMkLst>
          <pc:docMk/>
          <pc:sldMk cId="2402494852" sldId="367"/>
        </pc:sldMkLst>
        <pc:spChg chg="mod">
          <ac:chgData name="Anthea Wilson" userId="f289f84a-f1ae-46ed-b624-bcccc8b1693e" providerId="ADAL" clId="{FAD258AF-3D2D-41D9-8610-3E48B87A3A13}" dt="2023-11-22T11:55:08.974" v="378" actId="1076"/>
          <ac:spMkLst>
            <pc:docMk/>
            <pc:sldMk cId="2402494852" sldId="367"/>
            <ac:spMk id="11" creationId="{65DF44BE-E004-2C39-3BE1-F8F82C31B0A3}"/>
          </ac:spMkLst>
        </pc:spChg>
        <pc:graphicFrameChg chg="mod modGraphic">
          <ac:chgData name="Anthea Wilson" userId="f289f84a-f1ae-46ed-b624-bcccc8b1693e" providerId="ADAL" clId="{FAD258AF-3D2D-41D9-8610-3E48B87A3A13}" dt="2023-11-22T11:58:39.416" v="389" actId="20577"/>
          <ac:graphicFrameMkLst>
            <pc:docMk/>
            <pc:sldMk cId="2402494852" sldId="367"/>
            <ac:graphicFrameMk id="12" creationId="{66BEB9D8-2FE9-9E53-EBA1-E49983713D7B}"/>
          </ac:graphicFrameMkLst>
        </pc:graphicFrameChg>
      </pc:sldChg>
      <pc:sldMasterChg chg="del delSldLayout">
        <pc:chgData name="Anthea Wilson" userId="f289f84a-f1ae-46ed-b624-bcccc8b1693e" providerId="ADAL" clId="{FAD258AF-3D2D-41D9-8610-3E48B87A3A13}" dt="2023-11-22T11:54:29.165" v="373" actId="47"/>
        <pc:sldMasterMkLst>
          <pc:docMk/>
          <pc:sldMasterMk cId="2267464425" sldId="2147483724"/>
        </pc:sldMasterMkLst>
        <pc:sldLayoutChg chg="del">
          <pc:chgData name="Anthea Wilson" userId="f289f84a-f1ae-46ed-b624-bcccc8b1693e" providerId="ADAL" clId="{FAD258AF-3D2D-41D9-8610-3E48B87A3A13}" dt="2023-11-22T11:54:29.165" v="373" actId="47"/>
          <pc:sldLayoutMkLst>
            <pc:docMk/>
            <pc:sldMasterMk cId="2267464425" sldId="2147483724"/>
            <pc:sldLayoutMk cId="4201483366" sldId="2147483725"/>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2801044879" sldId="2147483726"/>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1648017402" sldId="2147483727"/>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2244647702" sldId="2147483728"/>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4013682174" sldId="2147483729"/>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1301851763" sldId="2147483730"/>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2241460422" sldId="2147483731"/>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1197183964" sldId="2147483732"/>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946805786" sldId="2147483733"/>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2297662558" sldId="2147483734"/>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1524053569" sldId="2147483735"/>
          </pc:sldLayoutMkLst>
        </pc:sldLayoutChg>
        <pc:sldLayoutChg chg="del">
          <pc:chgData name="Anthea Wilson" userId="f289f84a-f1ae-46ed-b624-bcccc8b1693e" providerId="ADAL" clId="{FAD258AF-3D2D-41D9-8610-3E48B87A3A13}" dt="2023-11-22T11:54:29.165" v="373" actId="47"/>
          <pc:sldLayoutMkLst>
            <pc:docMk/>
            <pc:sldMasterMk cId="2267464425" sldId="2147483724"/>
            <pc:sldLayoutMk cId="1774544646" sldId="2147483736"/>
          </pc:sldLayoutMkLst>
        </pc:sldLayoutChg>
      </pc:sldMasterChg>
    </pc:docChg>
  </pc:docChgLst>
  <pc:docChgLst>
    <pc:chgData name="Lauren Kearney" userId="b4143d71-0b4c-487b-ad54-94c3c8f1ceb9" providerId="ADAL" clId="{E9C02243-87BC-4367-B7EE-7DF5414AF166}"/>
    <pc:docChg chg="custSel addSld delSld modSld">
      <pc:chgData name="Lauren Kearney" userId="b4143d71-0b4c-487b-ad54-94c3c8f1ceb9" providerId="ADAL" clId="{E9C02243-87BC-4367-B7EE-7DF5414AF166}" dt="2023-05-24T12:25:59.963" v="29" actId="47"/>
      <pc:docMkLst>
        <pc:docMk/>
      </pc:docMkLst>
      <pc:sldChg chg="modSp mod delCm modCm">
        <pc:chgData name="Lauren Kearney" userId="b4143d71-0b4c-487b-ad54-94c3c8f1ceb9" providerId="ADAL" clId="{E9C02243-87BC-4367-B7EE-7DF5414AF166}" dt="2023-05-24T09:39:52.400" v="13"/>
        <pc:sldMkLst>
          <pc:docMk/>
          <pc:sldMk cId="154388059" sldId="326"/>
        </pc:sldMkLst>
        <pc:spChg chg="mod">
          <ac:chgData name="Lauren Kearney" userId="b4143d71-0b4c-487b-ad54-94c3c8f1ceb9" providerId="ADAL" clId="{E9C02243-87BC-4367-B7EE-7DF5414AF166}" dt="2023-05-24T09:38:21.494" v="11" actId="1076"/>
          <ac:spMkLst>
            <pc:docMk/>
            <pc:sldMk cId="154388059" sldId="326"/>
            <ac:spMk id="6" creationId="{00000000-0000-0000-0000-000000000000}"/>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E9C02243-87BC-4367-B7EE-7DF5414AF166}" dt="2023-05-24T09:39:52.400" v="13"/>
              <pc2:cmMkLst xmlns:pc2="http://schemas.microsoft.com/office/powerpoint/2019/9/main/command">
                <pc:docMk/>
                <pc:sldMk cId="154388059" sldId="326"/>
                <pc2:cmMk id="{66F1C84C-6596-4D25-B2C6-A53F11031C2A}"/>
              </pc2:cmMkLst>
            </pc226:cmChg>
          </p:ext>
        </pc:extLst>
      </pc:sldChg>
      <pc:sldChg chg="modSp mod delCm modCm">
        <pc:chgData name="Lauren Kearney" userId="b4143d71-0b4c-487b-ad54-94c3c8f1ceb9" providerId="ADAL" clId="{E9C02243-87BC-4367-B7EE-7DF5414AF166}" dt="2023-05-24T09:52:42.371" v="23" actId="33524"/>
        <pc:sldMkLst>
          <pc:docMk/>
          <pc:sldMk cId="1232785057" sldId="337"/>
        </pc:sldMkLst>
        <pc:spChg chg="mod">
          <ac:chgData name="Lauren Kearney" userId="b4143d71-0b4c-487b-ad54-94c3c8f1ceb9" providerId="ADAL" clId="{E9C02243-87BC-4367-B7EE-7DF5414AF166}" dt="2023-05-24T09:40:04.494" v="15" actId="20577"/>
          <ac:spMkLst>
            <pc:docMk/>
            <pc:sldMk cId="1232785057" sldId="337"/>
            <ac:spMk id="2" creationId="{ACCA2F7A-5A2A-D82A-352E-391C4C778516}"/>
          </ac:spMkLst>
        </pc:spChg>
        <pc:spChg chg="mod">
          <ac:chgData name="Lauren Kearney" userId="b4143d71-0b4c-487b-ad54-94c3c8f1ceb9" providerId="ADAL" clId="{E9C02243-87BC-4367-B7EE-7DF5414AF166}" dt="2023-05-24T09:52:42.371" v="23" actId="33524"/>
          <ac:spMkLst>
            <pc:docMk/>
            <pc:sldMk cId="1232785057" sldId="337"/>
            <ac:spMk id="9" creationId="{50E28406-2AFB-947C-8E2B-296C79286097}"/>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E9C02243-87BC-4367-B7EE-7DF5414AF166}" dt="2023-05-24T09:52:03.406" v="21"/>
              <pc2:cmMkLst xmlns:pc2="http://schemas.microsoft.com/office/powerpoint/2019/9/main/command">
                <pc:docMk/>
                <pc:sldMk cId="1232785057" sldId="337"/>
                <pc2:cmMk id="{19F6E566-387C-4978-8AC8-0039A9D1D487}"/>
              </pc2:cmMkLst>
            </pc226:cmChg>
            <pc226:cmChg xmlns:pc226="http://schemas.microsoft.com/office/powerpoint/2022/06/main/command" chg="del mod">
              <pc226:chgData name="Lauren Kearney" userId="b4143d71-0b4c-487b-ad54-94c3c8f1ceb9" providerId="ADAL" clId="{E9C02243-87BC-4367-B7EE-7DF5414AF166}" dt="2023-05-24T09:51:57.671" v="20"/>
              <pc2:cmMkLst xmlns:pc2="http://schemas.microsoft.com/office/powerpoint/2019/9/main/command">
                <pc:docMk/>
                <pc:sldMk cId="1232785057" sldId="337"/>
                <pc2:cmMk id="{6487BD7E-69CD-4418-A3BC-5C47F47E9875}"/>
              </pc2:cmMkLst>
            </pc226:cmChg>
          </p:ext>
        </pc:extLst>
      </pc:sldChg>
      <pc:sldChg chg="modSp mod delCm modCm">
        <pc:chgData name="Lauren Kearney" userId="b4143d71-0b4c-487b-ad54-94c3c8f1ceb9" providerId="ADAL" clId="{E9C02243-87BC-4367-B7EE-7DF5414AF166}" dt="2023-05-24T09:53:56.690" v="26"/>
        <pc:sldMkLst>
          <pc:docMk/>
          <pc:sldMk cId="4140902031" sldId="339"/>
        </pc:sldMkLst>
        <pc:spChg chg="mod">
          <ac:chgData name="Lauren Kearney" userId="b4143d71-0b4c-487b-ad54-94c3c8f1ceb9" providerId="ADAL" clId="{E9C02243-87BC-4367-B7EE-7DF5414AF166}" dt="2023-05-24T09:53:54.293" v="25" actId="20577"/>
          <ac:spMkLst>
            <pc:docMk/>
            <pc:sldMk cId="4140902031" sldId="339"/>
            <ac:spMk id="2" creationId="{CF504A2B-D8D8-9517-7E4C-993761039D9B}"/>
          </ac:spMkLst>
        </pc:sp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E9C02243-87BC-4367-B7EE-7DF5414AF166}" dt="2023-05-24T09:53:56.690" v="26"/>
              <pc2:cmMkLst xmlns:pc2="http://schemas.microsoft.com/office/powerpoint/2019/9/main/command">
                <pc:docMk/>
                <pc:sldMk cId="4140902031" sldId="339"/>
                <pc2:cmMk id="{C389D531-E59E-407E-B833-8B4AC4C2D62F}"/>
              </pc2:cmMkLst>
            </pc226:cmChg>
          </p:ext>
        </pc:extLst>
      </pc:sldChg>
      <pc:sldChg chg="modCm">
        <pc:chgData name="Lauren Kearney" userId="b4143d71-0b4c-487b-ad54-94c3c8f1ceb9" providerId="ADAL" clId="{E9C02243-87BC-4367-B7EE-7DF5414AF166}" dt="2023-05-24T09:55:04.614" v="27"/>
        <pc:sldMkLst>
          <pc:docMk/>
          <pc:sldMk cId="3607263172" sldId="342"/>
        </pc:sldMkLst>
        <pc:extLst>
          <p:ext xmlns:p="http://schemas.openxmlformats.org/presentationml/2006/main" uri="{D6D511B9-2390-475A-947B-AFAB55BFBCF1}">
            <pc226:cmChg xmlns:pc226="http://schemas.microsoft.com/office/powerpoint/2022/06/main/command" chg="">
              <pc226:chgData name="Lauren Kearney" userId="b4143d71-0b4c-487b-ad54-94c3c8f1ceb9" providerId="ADAL" clId="{E9C02243-87BC-4367-B7EE-7DF5414AF166}" dt="2023-05-24T09:55:04.614" v="27"/>
              <pc2:cmMkLst xmlns:pc2="http://schemas.microsoft.com/office/powerpoint/2019/9/main/command">
                <pc:docMk/>
                <pc:sldMk cId="3607263172" sldId="342"/>
                <pc2:cmMk id="{DEBD818B-0BA3-491F-8884-C616020970DB}"/>
              </pc2:cmMkLst>
              <pc226:cmRplyChg chg="add">
                <pc226:chgData name="Lauren Kearney" userId="b4143d71-0b4c-487b-ad54-94c3c8f1ceb9" providerId="ADAL" clId="{E9C02243-87BC-4367-B7EE-7DF5414AF166}" dt="2023-05-24T09:55:04.614" v="27"/>
                <pc2:cmRplyMkLst xmlns:pc2="http://schemas.microsoft.com/office/powerpoint/2019/9/main/command">
                  <pc:docMk/>
                  <pc:sldMk cId="3607263172" sldId="342"/>
                  <pc2:cmMk id="{DEBD818B-0BA3-491F-8884-C616020970DB}"/>
                  <pc2:cmRplyMk id="{A21E246F-5CF5-41F9-B6AB-FFD734256C47}"/>
                </pc2:cmRplyMkLst>
              </pc226:cmRplyChg>
            </pc226:cmChg>
          </p:ext>
        </pc:extLst>
      </pc:sldChg>
      <pc:sldChg chg="del">
        <pc:chgData name="Lauren Kearney" userId="b4143d71-0b4c-487b-ad54-94c3c8f1ceb9" providerId="ADAL" clId="{E9C02243-87BC-4367-B7EE-7DF5414AF166}" dt="2023-05-24T12:25:59.963" v="29" actId="47"/>
        <pc:sldMkLst>
          <pc:docMk/>
          <pc:sldMk cId="3760831273" sldId="347"/>
        </pc:sldMkLst>
      </pc:sldChg>
      <pc:sldChg chg="modSp mod delCm modCm">
        <pc:chgData name="Lauren Kearney" userId="b4143d71-0b4c-487b-ad54-94c3c8f1ceb9" providerId="ADAL" clId="{E9C02243-87BC-4367-B7EE-7DF5414AF166}" dt="2023-05-24T09:33:02.087" v="7" actId="20578"/>
        <pc:sldMkLst>
          <pc:docMk/>
          <pc:sldMk cId="3032792168" sldId="352"/>
        </pc:sldMkLst>
        <pc:graphicFrameChg chg="mod modGraphic">
          <ac:chgData name="Lauren Kearney" userId="b4143d71-0b4c-487b-ad54-94c3c8f1ceb9" providerId="ADAL" clId="{E9C02243-87BC-4367-B7EE-7DF5414AF166}" dt="2023-05-24T09:33:02.087" v="7" actId="20578"/>
          <ac:graphicFrameMkLst>
            <pc:docMk/>
            <pc:sldMk cId="3032792168" sldId="352"/>
            <ac:graphicFrameMk id="6" creationId="{658E65A1-020C-42AF-A62D-582EA7145C16}"/>
          </ac:graphicFrameMkLst>
        </pc:graphicFrameChg>
        <pc:extLst>
          <p:ext xmlns:p="http://schemas.openxmlformats.org/presentationml/2006/main" uri="{D6D511B9-2390-475A-947B-AFAB55BFBCF1}">
            <pc226:cmChg xmlns:pc226="http://schemas.microsoft.com/office/powerpoint/2022/06/main/command" chg="del mod">
              <pc226:chgData name="Lauren Kearney" userId="b4143d71-0b4c-487b-ad54-94c3c8f1ceb9" providerId="ADAL" clId="{E9C02243-87BC-4367-B7EE-7DF5414AF166}" dt="2023-05-24T09:28:22.433" v="2"/>
              <pc2:cmMkLst xmlns:pc2="http://schemas.microsoft.com/office/powerpoint/2019/9/main/command">
                <pc:docMk/>
                <pc:sldMk cId="3032792168" sldId="352"/>
                <pc2:cmMk id="{B306FF65-18FE-48DC-8698-01427C5A41A9}"/>
              </pc2:cmMkLst>
            </pc226:cmChg>
          </p:ext>
        </pc:extLst>
      </pc:sldChg>
      <pc:sldChg chg="add">
        <pc:chgData name="Lauren Kearney" userId="b4143d71-0b4c-487b-ad54-94c3c8f1ceb9" providerId="ADAL" clId="{E9C02243-87BC-4367-B7EE-7DF5414AF166}" dt="2023-05-24T12:25:57.704" v="28"/>
        <pc:sldMkLst>
          <pc:docMk/>
          <pc:sldMk cId="907128137" sldId="353"/>
        </pc:sldMkLst>
      </pc:sldChg>
    </pc:docChg>
  </pc:docChgLst>
  <pc:docChgLst>
    <pc:chgData name="Anna Domaszek" userId="7c82275e-a041-43cf-b710-05cbbfe64089" providerId="ADAL" clId="{8123CDF5-C55F-43B4-92EB-B643C36E2B7B}"/>
    <pc:docChg chg="undo custSel modSld">
      <pc:chgData name="Anna Domaszek" userId="7c82275e-a041-43cf-b710-05cbbfe64089" providerId="ADAL" clId="{8123CDF5-C55F-43B4-92EB-B643C36E2B7B}" dt="2024-01-30T14:48:01.861" v="9" actId="14100"/>
      <pc:docMkLst>
        <pc:docMk/>
      </pc:docMkLst>
      <pc:sldChg chg="modSp mod">
        <pc:chgData name="Anna Domaszek" userId="7c82275e-a041-43cf-b710-05cbbfe64089" providerId="ADAL" clId="{8123CDF5-C55F-43B4-92EB-B643C36E2B7B}" dt="2024-01-30T14:48:01.861" v="9" actId="14100"/>
        <pc:sldMkLst>
          <pc:docMk/>
          <pc:sldMk cId="345357352" sldId="325"/>
        </pc:sldMkLst>
        <pc:spChg chg="mod">
          <ac:chgData name="Anna Domaszek" userId="7c82275e-a041-43cf-b710-05cbbfe64089" providerId="ADAL" clId="{8123CDF5-C55F-43B4-92EB-B643C36E2B7B}" dt="2024-01-30T14:48:01.861" v="9" actId="14100"/>
          <ac:spMkLst>
            <pc:docMk/>
            <pc:sldMk cId="345357352" sldId="325"/>
            <ac:spMk id="4" creationId="{00000000-0000-0000-0000-000000000000}"/>
          </ac:spMkLst>
        </pc:spChg>
      </pc:sldChg>
    </pc:docChg>
  </pc:docChgLst>
  <pc:docChgLst>
    <pc:chgData name="Anthea Wilson" userId="f289f84a-f1ae-46ed-b624-bcccc8b1693e" providerId="ADAL" clId="{990D1AC8-D016-4F0F-807F-35E2BB31B281}"/>
    <pc:docChg chg="">
      <pc:chgData name="Anthea Wilson" userId="f289f84a-f1ae-46ed-b624-bcccc8b1693e" providerId="ADAL" clId="{990D1AC8-D016-4F0F-807F-35E2BB31B281}" dt="2023-05-23T14:40:28.235" v="5"/>
      <pc:docMkLst>
        <pc:docMk/>
      </pc:docMkLst>
      <pc:sldChg chg="addCm">
        <pc:chgData name="Anthea Wilson" userId="f289f84a-f1ae-46ed-b624-bcccc8b1693e" providerId="ADAL" clId="{990D1AC8-D016-4F0F-807F-35E2BB31B281}" dt="2023-05-23T14:15:34.158" v="4"/>
        <pc:sldMkLst>
          <pc:docMk/>
          <pc:sldMk cId="154388059" sldId="326"/>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990D1AC8-D016-4F0F-807F-35E2BB31B281}" dt="2023-05-23T14:15:34.158" v="4"/>
              <pc2:cmMkLst xmlns:pc2="http://schemas.microsoft.com/office/powerpoint/2019/9/main/command">
                <pc:docMk/>
                <pc:sldMk cId="154388059" sldId="326"/>
                <pc2:cmMk id="{66F1C84C-6596-4D25-B2C6-A53F11031C2A}"/>
              </pc2:cmMkLst>
            </pc226:cmChg>
          </p:ext>
        </pc:extLst>
      </pc:sldChg>
      <pc:sldChg chg="addCm">
        <pc:chgData name="Anthea Wilson" userId="f289f84a-f1ae-46ed-b624-bcccc8b1693e" providerId="ADAL" clId="{990D1AC8-D016-4F0F-807F-35E2BB31B281}" dt="2023-05-23T13:52:45.568" v="2"/>
        <pc:sldMkLst>
          <pc:docMk/>
          <pc:sldMk cId="1232785057" sldId="337"/>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990D1AC8-D016-4F0F-807F-35E2BB31B281}" dt="2023-05-23T13:52:45.568" v="2"/>
              <pc2:cmMkLst xmlns:pc2="http://schemas.microsoft.com/office/powerpoint/2019/9/main/command">
                <pc:docMk/>
                <pc:sldMk cId="1232785057" sldId="337"/>
                <pc2:cmMk id="{19F6E566-387C-4978-8AC8-0039A9D1D487}"/>
              </pc2:cmMkLst>
            </pc226:cmChg>
            <pc226:cmChg xmlns:pc226="http://schemas.microsoft.com/office/powerpoint/2022/06/main/command" chg="add">
              <pc226:chgData name="Anthea Wilson" userId="f289f84a-f1ae-46ed-b624-bcccc8b1693e" providerId="ADAL" clId="{990D1AC8-D016-4F0F-807F-35E2BB31B281}" dt="2023-05-23T13:52:18.603" v="1"/>
              <pc2:cmMkLst xmlns:pc2="http://schemas.microsoft.com/office/powerpoint/2019/9/main/command">
                <pc:docMk/>
                <pc:sldMk cId="1232785057" sldId="337"/>
                <pc2:cmMk id="{6487BD7E-69CD-4418-A3BC-5C47F47E9875}"/>
              </pc2:cmMkLst>
            </pc226:cmChg>
          </p:ext>
        </pc:extLst>
      </pc:sldChg>
      <pc:sldChg chg="addCm">
        <pc:chgData name="Anthea Wilson" userId="f289f84a-f1ae-46ed-b624-bcccc8b1693e" providerId="ADAL" clId="{990D1AC8-D016-4F0F-807F-35E2BB31B281}" dt="2023-05-23T13:52:57.450" v="3"/>
        <pc:sldMkLst>
          <pc:docMk/>
          <pc:sldMk cId="4140902031" sldId="339"/>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990D1AC8-D016-4F0F-807F-35E2BB31B281}" dt="2023-05-23T13:52:57.450" v="3"/>
              <pc2:cmMkLst xmlns:pc2="http://schemas.microsoft.com/office/powerpoint/2019/9/main/command">
                <pc:docMk/>
                <pc:sldMk cId="4140902031" sldId="339"/>
                <pc2:cmMk id="{C389D531-E59E-407E-B833-8B4AC4C2D62F}"/>
              </pc2:cmMkLst>
            </pc226:cmChg>
          </p:ext>
        </pc:extLst>
      </pc:sldChg>
      <pc:sldChg chg="addCm">
        <pc:chgData name="Anthea Wilson" userId="f289f84a-f1ae-46ed-b624-bcccc8b1693e" providerId="ADAL" clId="{990D1AC8-D016-4F0F-807F-35E2BB31B281}" dt="2023-05-23T14:40:28.235" v="5"/>
        <pc:sldMkLst>
          <pc:docMk/>
          <pc:sldMk cId="3607263172" sldId="342"/>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990D1AC8-D016-4F0F-807F-35E2BB31B281}" dt="2023-05-23T14:40:28.235" v="5"/>
              <pc2:cmMkLst xmlns:pc2="http://schemas.microsoft.com/office/powerpoint/2019/9/main/command">
                <pc:docMk/>
                <pc:sldMk cId="3607263172" sldId="342"/>
                <pc2:cmMk id="{DEBD818B-0BA3-491F-8884-C616020970DB}"/>
              </pc2:cmMkLst>
            </pc226:cmChg>
          </p:ext>
        </pc:extLst>
      </pc:sldChg>
      <pc:sldChg chg="addCm">
        <pc:chgData name="Anthea Wilson" userId="f289f84a-f1ae-46ed-b624-bcccc8b1693e" providerId="ADAL" clId="{990D1AC8-D016-4F0F-807F-35E2BB31B281}" dt="2023-05-23T13:22:02.072" v="0"/>
        <pc:sldMkLst>
          <pc:docMk/>
          <pc:sldMk cId="3032792168" sldId="352"/>
        </pc:sldMkLst>
        <pc:extLst>
          <p:ext xmlns:p="http://schemas.openxmlformats.org/presentationml/2006/main" uri="{D6D511B9-2390-475A-947B-AFAB55BFBCF1}">
            <pc226:cmChg xmlns:pc226="http://schemas.microsoft.com/office/powerpoint/2022/06/main/command" chg="add">
              <pc226:chgData name="Anthea Wilson" userId="f289f84a-f1ae-46ed-b624-bcccc8b1693e" providerId="ADAL" clId="{990D1AC8-D016-4F0F-807F-35E2BB31B281}" dt="2023-05-23T13:22:02.072" v="0"/>
              <pc2:cmMkLst xmlns:pc2="http://schemas.microsoft.com/office/powerpoint/2019/9/main/command">
                <pc:docMk/>
                <pc:sldMk cId="3032792168" sldId="352"/>
                <pc2:cmMk id="{B306FF65-18FE-48DC-8698-01427C5A41A9}"/>
              </pc2:cmMkLst>
            </pc226:cmChg>
          </p:ext>
        </pc:extLst>
      </pc:sldChg>
    </pc:docChg>
  </pc:docChgLst>
  <pc:docChgLst>
    <pc:chgData name="Lauren Kearney" userId="b4143d71-0b4c-487b-ad54-94c3c8f1ceb9" providerId="ADAL" clId="{00F8BA2F-856C-48F9-B59F-11598520716F}"/>
    <pc:docChg chg="undo custSel modSld">
      <pc:chgData name="Lauren Kearney" userId="b4143d71-0b4c-487b-ad54-94c3c8f1ceb9" providerId="ADAL" clId="{00F8BA2F-856C-48F9-B59F-11598520716F}" dt="2023-12-20T10:10:11.196" v="133" actId="20577"/>
      <pc:docMkLst>
        <pc:docMk/>
      </pc:docMkLst>
      <pc:sldChg chg="modSp mod">
        <pc:chgData name="Lauren Kearney" userId="b4143d71-0b4c-487b-ad54-94c3c8f1ceb9" providerId="ADAL" clId="{00F8BA2F-856C-48F9-B59F-11598520716F}" dt="2023-12-20T10:09:04.698" v="105" actId="20577"/>
        <pc:sldMkLst>
          <pc:docMk/>
          <pc:sldMk cId="700727311" sldId="277"/>
        </pc:sldMkLst>
        <pc:spChg chg="mod">
          <ac:chgData name="Lauren Kearney" userId="b4143d71-0b4c-487b-ad54-94c3c8f1ceb9" providerId="ADAL" clId="{00F8BA2F-856C-48F9-B59F-11598520716F}" dt="2023-12-20T10:09:04.698" v="105" actId="20577"/>
          <ac:spMkLst>
            <pc:docMk/>
            <pc:sldMk cId="700727311" sldId="277"/>
            <ac:spMk id="2" creationId="{00000000-0000-0000-0000-000000000000}"/>
          </ac:spMkLst>
        </pc:spChg>
      </pc:sldChg>
      <pc:sldChg chg="modSp mod">
        <pc:chgData name="Lauren Kearney" userId="b4143d71-0b4c-487b-ad54-94c3c8f1ceb9" providerId="ADAL" clId="{00F8BA2F-856C-48F9-B59F-11598520716F}" dt="2023-12-20T10:10:11.196" v="133" actId="20577"/>
        <pc:sldMkLst>
          <pc:docMk/>
          <pc:sldMk cId="701486168" sldId="283"/>
        </pc:sldMkLst>
        <pc:spChg chg="mod">
          <ac:chgData name="Lauren Kearney" userId="b4143d71-0b4c-487b-ad54-94c3c8f1ceb9" providerId="ADAL" clId="{00F8BA2F-856C-48F9-B59F-11598520716F}" dt="2023-12-20T10:10:11.196" v="133" actId="20577"/>
          <ac:spMkLst>
            <pc:docMk/>
            <pc:sldMk cId="701486168" sldId="283"/>
            <ac:spMk id="2" creationId="{4CDE4C9B-F572-4553-868F-071B7E4DF370}"/>
          </ac:spMkLst>
        </pc:spChg>
      </pc:sldChg>
      <pc:sldChg chg="modSp mod">
        <pc:chgData name="Lauren Kearney" userId="b4143d71-0b4c-487b-ad54-94c3c8f1ceb9" providerId="ADAL" clId="{00F8BA2F-856C-48F9-B59F-11598520716F}" dt="2023-12-20T10:07:07.253" v="67" actId="20577"/>
        <pc:sldMkLst>
          <pc:docMk/>
          <pc:sldMk cId="104263307" sldId="284"/>
        </pc:sldMkLst>
        <pc:spChg chg="mod">
          <ac:chgData name="Lauren Kearney" userId="b4143d71-0b4c-487b-ad54-94c3c8f1ceb9" providerId="ADAL" clId="{00F8BA2F-856C-48F9-B59F-11598520716F}" dt="2023-12-20T10:07:07.253" v="67" actId="20577"/>
          <ac:spMkLst>
            <pc:docMk/>
            <pc:sldMk cId="104263307" sldId="284"/>
            <ac:spMk id="2" creationId="{4CDE4C9B-F572-4553-868F-071B7E4DF370}"/>
          </ac:spMkLst>
        </pc:spChg>
      </pc:sldChg>
      <pc:sldChg chg="addSp modSp mod">
        <pc:chgData name="Lauren Kearney" userId="b4143d71-0b4c-487b-ad54-94c3c8f1ceb9" providerId="ADAL" clId="{00F8BA2F-856C-48F9-B59F-11598520716F}" dt="2023-11-15T09:10:00.246" v="1" actId="34135"/>
        <pc:sldMkLst>
          <pc:docMk/>
          <pc:sldMk cId="2439076432" sldId="287"/>
        </pc:sldMkLst>
        <pc:picChg chg="add mod">
          <ac:chgData name="Lauren Kearney" userId="b4143d71-0b4c-487b-ad54-94c3c8f1ceb9" providerId="ADAL" clId="{00F8BA2F-856C-48F9-B59F-11598520716F}" dt="2023-11-15T09:10:00.246" v="1" actId="34135"/>
          <ac:picMkLst>
            <pc:docMk/>
            <pc:sldMk cId="2439076432" sldId="287"/>
            <ac:picMk id="2" creationId="{A55221FD-A75D-2E5C-D1DE-667A9E26DD9C}"/>
          </ac:picMkLst>
        </pc:picChg>
      </pc:sldChg>
      <pc:sldChg chg="modSp mod">
        <pc:chgData name="Lauren Kearney" userId="b4143d71-0b4c-487b-ad54-94c3c8f1ceb9" providerId="ADAL" clId="{00F8BA2F-856C-48F9-B59F-11598520716F}" dt="2023-12-20T10:07:11.627" v="69" actId="20577"/>
        <pc:sldMkLst>
          <pc:docMk/>
          <pc:sldMk cId="345357352" sldId="325"/>
        </pc:sldMkLst>
        <pc:spChg chg="mod">
          <ac:chgData name="Lauren Kearney" userId="b4143d71-0b4c-487b-ad54-94c3c8f1ceb9" providerId="ADAL" clId="{00F8BA2F-856C-48F9-B59F-11598520716F}" dt="2023-12-20T10:07:11.627" v="69" actId="20577"/>
          <ac:spMkLst>
            <pc:docMk/>
            <pc:sldMk cId="345357352" sldId="325"/>
            <ac:spMk id="2" creationId="{00000000-0000-0000-0000-000000000000}"/>
          </ac:spMkLst>
        </pc:spChg>
      </pc:sldChg>
      <pc:sldChg chg="modSp mod">
        <pc:chgData name="Lauren Kearney" userId="b4143d71-0b4c-487b-ad54-94c3c8f1ceb9" providerId="ADAL" clId="{00F8BA2F-856C-48F9-B59F-11598520716F}" dt="2023-12-20T10:07:17.792" v="71" actId="20577"/>
        <pc:sldMkLst>
          <pc:docMk/>
          <pc:sldMk cId="154388059" sldId="326"/>
        </pc:sldMkLst>
        <pc:spChg chg="mod">
          <ac:chgData name="Lauren Kearney" userId="b4143d71-0b4c-487b-ad54-94c3c8f1ceb9" providerId="ADAL" clId="{00F8BA2F-856C-48F9-B59F-11598520716F}" dt="2023-12-20T10:07:17.792" v="71" actId="20577"/>
          <ac:spMkLst>
            <pc:docMk/>
            <pc:sldMk cId="154388059" sldId="326"/>
            <ac:spMk id="2" creationId="{00000000-0000-0000-0000-000000000000}"/>
          </ac:spMkLst>
        </pc:spChg>
      </pc:sldChg>
      <pc:sldChg chg="modSp mod">
        <pc:chgData name="Lauren Kearney" userId="b4143d71-0b4c-487b-ad54-94c3c8f1ceb9" providerId="ADAL" clId="{00F8BA2F-856C-48F9-B59F-11598520716F}" dt="2023-12-20T10:07:20.862" v="73" actId="20577"/>
        <pc:sldMkLst>
          <pc:docMk/>
          <pc:sldMk cId="3635132262" sldId="327"/>
        </pc:sldMkLst>
        <pc:spChg chg="mod">
          <ac:chgData name="Lauren Kearney" userId="b4143d71-0b4c-487b-ad54-94c3c8f1ceb9" providerId="ADAL" clId="{00F8BA2F-856C-48F9-B59F-11598520716F}" dt="2023-12-20T10:07:20.862" v="73" actId="20577"/>
          <ac:spMkLst>
            <pc:docMk/>
            <pc:sldMk cId="3635132262" sldId="327"/>
            <ac:spMk id="2" creationId="{6C2C23BE-0FBD-4712-A15F-72FDA9F294BA}"/>
          </ac:spMkLst>
        </pc:spChg>
      </pc:sldChg>
      <pc:sldChg chg="modSp mod">
        <pc:chgData name="Lauren Kearney" userId="b4143d71-0b4c-487b-ad54-94c3c8f1ceb9" providerId="ADAL" clId="{00F8BA2F-856C-48F9-B59F-11598520716F}" dt="2023-12-20T10:07:23.842" v="75" actId="20577"/>
        <pc:sldMkLst>
          <pc:docMk/>
          <pc:sldMk cId="2808947324" sldId="328"/>
        </pc:sldMkLst>
        <pc:spChg chg="mod">
          <ac:chgData name="Lauren Kearney" userId="b4143d71-0b4c-487b-ad54-94c3c8f1ceb9" providerId="ADAL" clId="{00F8BA2F-856C-48F9-B59F-11598520716F}" dt="2023-12-20T10:07:23.842" v="75" actId="20577"/>
          <ac:spMkLst>
            <pc:docMk/>
            <pc:sldMk cId="2808947324" sldId="328"/>
            <ac:spMk id="2" creationId="{6C2C23BE-0FBD-4712-A15F-72FDA9F294BA}"/>
          </ac:spMkLst>
        </pc:spChg>
      </pc:sldChg>
      <pc:sldChg chg="modSp mod">
        <pc:chgData name="Lauren Kearney" userId="b4143d71-0b4c-487b-ad54-94c3c8f1ceb9" providerId="ADAL" clId="{00F8BA2F-856C-48F9-B59F-11598520716F}" dt="2023-12-20T10:07:27.442" v="77" actId="20577"/>
        <pc:sldMkLst>
          <pc:docMk/>
          <pc:sldMk cId="1290838940" sldId="329"/>
        </pc:sldMkLst>
        <pc:spChg chg="mod">
          <ac:chgData name="Lauren Kearney" userId="b4143d71-0b4c-487b-ad54-94c3c8f1ceb9" providerId="ADAL" clId="{00F8BA2F-856C-48F9-B59F-11598520716F}" dt="2023-12-20T10:07:27.442" v="77" actId="20577"/>
          <ac:spMkLst>
            <pc:docMk/>
            <pc:sldMk cId="1290838940" sldId="329"/>
            <ac:spMk id="2" creationId="{6C2C23BE-0FBD-4712-A15F-72FDA9F294BA}"/>
          </ac:spMkLst>
        </pc:spChg>
      </pc:sldChg>
      <pc:sldChg chg="modSp mod">
        <pc:chgData name="Lauren Kearney" userId="b4143d71-0b4c-487b-ad54-94c3c8f1ceb9" providerId="ADAL" clId="{00F8BA2F-856C-48F9-B59F-11598520716F}" dt="2023-12-20T10:07:34.072" v="81" actId="20577"/>
        <pc:sldMkLst>
          <pc:docMk/>
          <pc:sldMk cId="3826774463" sldId="330"/>
        </pc:sldMkLst>
        <pc:spChg chg="mod">
          <ac:chgData name="Lauren Kearney" userId="b4143d71-0b4c-487b-ad54-94c3c8f1ceb9" providerId="ADAL" clId="{00F8BA2F-856C-48F9-B59F-11598520716F}" dt="2023-12-20T10:07:34.072" v="81" actId="20577"/>
          <ac:spMkLst>
            <pc:docMk/>
            <pc:sldMk cId="3826774463" sldId="330"/>
            <ac:spMk id="2" creationId="{61F50A91-C7CA-465F-8CC7-C6516DBFFEC9}"/>
          </ac:spMkLst>
        </pc:spChg>
      </pc:sldChg>
      <pc:sldChg chg="modSp mod">
        <pc:chgData name="Lauren Kearney" userId="b4143d71-0b4c-487b-ad54-94c3c8f1ceb9" providerId="ADAL" clId="{00F8BA2F-856C-48F9-B59F-11598520716F}" dt="2023-12-20T10:07:42.932" v="87" actId="20577"/>
        <pc:sldMkLst>
          <pc:docMk/>
          <pc:sldMk cId="1996253145" sldId="331"/>
        </pc:sldMkLst>
        <pc:spChg chg="mod">
          <ac:chgData name="Lauren Kearney" userId="b4143d71-0b4c-487b-ad54-94c3c8f1ceb9" providerId="ADAL" clId="{00F8BA2F-856C-48F9-B59F-11598520716F}" dt="2023-12-20T10:07:42.932" v="87" actId="20577"/>
          <ac:spMkLst>
            <pc:docMk/>
            <pc:sldMk cId="1996253145" sldId="331"/>
            <ac:spMk id="2" creationId="{61F50A91-C7CA-465F-8CC7-C6516DBFFEC9}"/>
          </ac:spMkLst>
        </pc:spChg>
      </pc:sldChg>
      <pc:sldChg chg="modSp mod">
        <pc:chgData name="Lauren Kearney" userId="b4143d71-0b4c-487b-ad54-94c3c8f1ceb9" providerId="ADAL" clId="{00F8BA2F-856C-48F9-B59F-11598520716F}" dt="2023-12-20T10:08:54.799" v="101" actId="20577"/>
        <pc:sldMkLst>
          <pc:docMk/>
          <pc:sldMk cId="1762546036" sldId="332"/>
        </pc:sldMkLst>
        <pc:spChg chg="mod">
          <ac:chgData name="Lauren Kearney" userId="b4143d71-0b4c-487b-ad54-94c3c8f1ceb9" providerId="ADAL" clId="{00F8BA2F-856C-48F9-B59F-11598520716F}" dt="2023-12-20T10:08:54.799" v="101" actId="20577"/>
          <ac:spMkLst>
            <pc:docMk/>
            <pc:sldMk cId="1762546036" sldId="332"/>
            <ac:spMk id="2" creationId="{AA341DE7-CCBB-40AC-B3AF-F02CFA319EF2}"/>
          </ac:spMkLst>
        </pc:spChg>
      </pc:sldChg>
      <pc:sldChg chg="modSp mod">
        <pc:chgData name="Lauren Kearney" userId="b4143d71-0b4c-487b-ad54-94c3c8f1ceb9" providerId="ADAL" clId="{00F8BA2F-856C-48F9-B59F-11598520716F}" dt="2023-12-20T10:08:58.439" v="103" actId="20577"/>
        <pc:sldMkLst>
          <pc:docMk/>
          <pc:sldMk cId="2893981624" sldId="333"/>
        </pc:sldMkLst>
        <pc:spChg chg="mod">
          <ac:chgData name="Lauren Kearney" userId="b4143d71-0b4c-487b-ad54-94c3c8f1ceb9" providerId="ADAL" clId="{00F8BA2F-856C-48F9-B59F-11598520716F}" dt="2023-12-20T10:08:58.439" v="103" actId="20577"/>
          <ac:spMkLst>
            <pc:docMk/>
            <pc:sldMk cId="2893981624" sldId="333"/>
            <ac:spMk id="2" creationId="{2D953E66-46FB-4B5B-9C14-DC09F13CF7FD}"/>
          </ac:spMkLst>
        </pc:spChg>
      </pc:sldChg>
      <pc:sldChg chg="modSp mod">
        <pc:chgData name="Lauren Kearney" userId="b4143d71-0b4c-487b-ad54-94c3c8f1ceb9" providerId="ADAL" clId="{00F8BA2F-856C-48F9-B59F-11598520716F}" dt="2023-12-20T10:07:51.392" v="91" actId="20577"/>
        <pc:sldMkLst>
          <pc:docMk/>
          <pc:sldMk cId="1232785057" sldId="337"/>
        </pc:sldMkLst>
        <pc:spChg chg="mod">
          <ac:chgData name="Lauren Kearney" userId="b4143d71-0b4c-487b-ad54-94c3c8f1ceb9" providerId="ADAL" clId="{00F8BA2F-856C-48F9-B59F-11598520716F}" dt="2023-12-20T10:07:51.392" v="91" actId="20577"/>
          <ac:spMkLst>
            <pc:docMk/>
            <pc:sldMk cId="1232785057" sldId="337"/>
            <ac:spMk id="2" creationId="{ACCA2F7A-5A2A-D82A-352E-391C4C778516}"/>
          </ac:spMkLst>
        </pc:spChg>
      </pc:sldChg>
      <pc:sldChg chg="modSp mod">
        <pc:chgData name="Lauren Kearney" userId="b4143d71-0b4c-487b-ad54-94c3c8f1ceb9" providerId="ADAL" clId="{00F8BA2F-856C-48F9-B59F-11598520716F}" dt="2023-12-20T10:08:47.439" v="97" actId="20577"/>
        <pc:sldMkLst>
          <pc:docMk/>
          <pc:sldMk cId="4044171763" sldId="338"/>
        </pc:sldMkLst>
        <pc:spChg chg="mod">
          <ac:chgData name="Lauren Kearney" userId="b4143d71-0b4c-487b-ad54-94c3c8f1ceb9" providerId="ADAL" clId="{00F8BA2F-856C-48F9-B59F-11598520716F}" dt="2023-12-20T10:08:47.439" v="97" actId="20577"/>
          <ac:spMkLst>
            <pc:docMk/>
            <pc:sldMk cId="4044171763" sldId="338"/>
            <ac:spMk id="2" creationId="{0A43D65A-2C4A-6D20-9D1A-D9B859CD9F86}"/>
          </ac:spMkLst>
        </pc:spChg>
      </pc:sldChg>
      <pc:sldChg chg="modSp mod">
        <pc:chgData name="Lauren Kearney" userId="b4143d71-0b4c-487b-ad54-94c3c8f1ceb9" providerId="ADAL" clId="{00F8BA2F-856C-48F9-B59F-11598520716F}" dt="2023-12-20T10:08:05.001" v="95" actId="20577"/>
        <pc:sldMkLst>
          <pc:docMk/>
          <pc:sldMk cId="4140902031" sldId="339"/>
        </pc:sldMkLst>
        <pc:spChg chg="mod">
          <ac:chgData name="Lauren Kearney" userId="b4143d71-0b4c-487b-ad54-94c3c8f1ceb9" providerId="ADAL" clId="{00F8BA2F-856C-48F9-B59F-11598520716F}" dt="2023-12-20T10:08:05.001" v="95" actId="20577"/>
          <ac:spMkLst>
            <pc:docMk/>
            <pc:sldMk cId="4140902031" sldId="339"/>
            <ac:spMk id="2" creationId="{CF504A2B-D8D8-9517-7E4C-993761039D9B}"/>
          </ac:spMkLst>
        </pc:spChg>
      </pc:sldChg>
      <pc:sldChg chg="modSp mod">
        <pc:chgData name="Lauren Kearney" userId="b4143d71-0b4c-487b-ad54-94c3c8f1ceb9" providerId="ADAL" clId="{00F8BA2F-856C-48F9-B59F-11598520716F}" dt="2023-12-20T10:08:51.079" v="99" actId="20577"/>
        <pc:sldMkLst>
          <pc:docMk/>
          <pc:sldMk cId="3789180351" sldId="340"/>
        </pc:sldMkLst>
        <pc:spChg chg="mod">
          <ac:chgData name="Lauren Kearney" userId="b4143d71-0b4c-487b-ad54-94c3c8f1ceb9" providerId="ADAL" clId="{00F8BA2F-856C-48F9-B59F-11598520716F}" dt="2023-12-20T10:08:51.079" v="99" actId="20577"/>
          <ac:spMkLst>
            <pc:docMk/>
            <pc:sldMk cId="3789180351" sldId="340"/>
            <ac:spMk id="2" creationId="{0A43D65A-2C4A-6D20-9D1A-D9B859CD9F86}"/>
          </ac:spMkLst>
        </pc:spChg>
      </pc:sldChg>
      <pc:sldChg chg="modSp mod">
        <pc:chgData name="Lauren Kearney" userId="b4143d71-0b4c-487b-ad54-94c3c8f1ceb9" providerId="ADAL" clId="{00F8BA2F-856C-48F9-B59F-11598520716F}" dt="2023-12-20T10:09:08.258" v="107" actId="20577"/>
        <pc:sldMkLst>
          <pc:docMk/>
          <pc:sldMk cId="3607263172" sldId="342"/>
        </pc:sldMkLst>
        <pc:spChg chg="mod">
          <ac:chgData name="Lauren Kearney" userId="b4143d71-0b4c-487b-ad54-94c3c8f1ceb9" providerId="ADAL" clId="{00F8BA2F-856C-48F9-B59F-11598520716F}" dt="2023-12-20T10:09:08.258" v="107" actId="20577"/>
          <ac:spMkLst>
            <pc:docMk/>
            <pc:sldMk cId="3607263172" sldId="342"/>
            <ac:spMk id="2" creationId="{00000000-0000-0000-0000-000000000000}"/>
          </ac:spMkLst>
        </pc:spChg>
      </pc:sldChg>
      <pc:sldChg chg="modSp mod">
        <pc:chgData name="Lauren Kearney" userId="b4143d71-0b4c-487b-ad54-94c3c8f1ceb9" providerId="ADAL" clId="{00F8BA2F-856C-48F9-B59F-11598520716F}" dt="2023-12-20T10:09:12.158" v="109" actId="20577"/>
        <pc:sldMkLst>
          <pc:docMk/>
          <pc:sldMk cId="3221121515" sldId="343"/>
        </pc:sldMkLst>
        <pc:spChg chg="mod">
          <ac:chgData name="Lauren Kearney" userId="b4143d71-0b4c-487b-ad54-94c3c8f1ceb9" providerId="ADAL" clId="{00F8BA2F-856C-48F9-B59F-11598520716F}" dt="2023-12-20T10:09:12.158" v="109" actId="20577"/>
          <ac:spMkLst>
            <pc:docMk/>
            <pc:sldMk cId="3221121515" sldId="343"/>
            <ac:spMk id="2" creationId="{00000000-0000-0000-0000-000000000000}"/>
          </ac:spMkLst>
        </pc:spChg>
      </pc:sldChg>
      <pc:sldChg chg="modSp mod">
        <pc:chgData name="Lauren Kearney" userId="b4143d71-0b4c-487b-ad54-94c3c8f1ceb9" providerId="ADAL" clId="{00F8BA2F-856C-48F9-B59F-11598520716F}" dt="2023-12-20T10:09:15.658" v="111" actId="20577"/>
        <pc:sldMkLst>
          <pc:docMk/>
          <pc:sldMk cId="855141491" sldId="344"/>
        </pc:sldMkLst>
        <pc:spChg chg="mod">
          <ac:chgData name="Lauren Kearney" userId="b4143d71-0b4c-487b-ad54-94c3c8f1ceb9" providerId="ADAL" clId="{00F8BA2F-856C-48F9-B59F-11598520716F}" dt="2023-12-20T10:09:15.658" v="111" actId="20577"/>
          <ac:spMkLst>
            <pc:docMk/>
            <pc:sldMk cId="855141491" sldId="344"/>
            <ac:spMk id="2" creationId="{00000000-0000-0000-0000-000000000000}"/>
          </ac:spMkLst>
        </pc:spChg>
      </pc:sldChg>
      <pc:sldChg chg="modSp mod">
        <pc:chgData name="Lauren Kearney" userId="b4143d71-0b4c-487b-ad54-94c3c8f1ceb9" providerId="ADAL" clId="{00F8BA2F-856C-48F9-B59F-11598520716F}" dt="2023-12-20T10:09:24.203" v="113" actId="20577"/>
        <pc:sldMkLst>
          <pc:docMk/>
          <pc:sldMk cId="274689898" sldId="346"/>
        </pc:sldMkLst>
        <pc:spChg chg="mod">
          <ac:chgData name="Lauren Kearney" userId="b4143d71-0b4c-487b-ad54-94c3c8f1ceb9" providerId="ADAL" clId="{00F8BA2F-856C-48F9-B59F-11598520716F}" dt="2023-12-20T10:09:24.203" v="113" actId="20577"/>
          <ac:spMkLst>
            <pc:docMk/>
            <pc:sldMk cId="274689898" sldId="346"/>
            <ac:spMk id="2" creationId="{646F204F-065F-975F-CDF9-76A997031B96}"/>
          </ac:spMkLst>
        </pc:spChg>
      </pc:sldChg>
      <pc:sldChg chg="modSp mod">
        <pc:chgData name="Lauren Kearney" userId="b4143d71-0b4c-487b-ad54-94c3c8f1ceb9" providerId="ADAL" clId="{00F8BA2F-856C-48F9-B59F-11598520716F}" dt="2023-12-20T10:09:34.817" v="119" actId="20577"/>
        <pc:sldMkLst>
          <pc:docMk/>
          <pc:sldMk cId="2816302916" sldId="348"/>
        </pc:sldMkLst>
        <pc:spChg chg="mod">
          <ac:chgData name="Lauren Kearney" userId="b4143d71-0b4c-487b-ad54-94c3c8f1ceb9" providerId="ADAL" clId="{00F8BA2F-856C-48F9-B59F-11598520716F}" dt="2023-12-20T10:09:34.817" v="119" actId="20577"/>
          <ac:spMkLst>
            <pc:docMk/>
            <pc:sldMk cId="2816302916" sldId="348"/>
            <ac:spMk id="2" creationId="{17C02767-5A7C-4822-7BEA-F09672C9222F}"/>
          </ac:spMkLst>
        </pc:spChg>
      </pc:sldChg>
      <pc:sldChg chg="modSp mod">
        <pc:chgData name="Lauren Kearney" userId="b4143d71-0b4c-487b-ad54-94c3c8f1ceb9" providerId="ADAL" clId="{00F8BA2F-856C-48F9-B59F-11598520716F}" dt="2023-12-20T10:06:56.818" v="65" actId="34135"/>
        <pc:sldMkLst>
          <pc:docMk/>
          <pc:sldMk cId="3032792168" sldId="352"/>
        </pc:sldMkLst>
        <pc:spChg chg="mod">
          <ac:chgData name="Lauren Kearney" userId="b4143d71-0b4c-487b-ad54-94c3c8f1ceb9" providerId="ADAL" clId="{00F8BA2F-856C-48F9-B59F-11598520716F}" dt="2023-12-19T12:17:20.190" v="6" actId="1076"/>
          <ac:spMkLst>
            <pc:docMk/>
            <pc:sldMk cId="3032792168" sldId="352"/>
            <ac:spMk id="2" creationId="{75E45724-DF5D-416E-A095-B37CCD28DE63}"/>
          </ac:spMkLst>
        </pc:spChg>
        <pc:graphicFrameChg chg="mod modGraphic">
          <ac:chgData name="Lauren Kearney" userId="b4143d71-0b4c-487b-ad54-94c3c8f1ceb9" providerId="ADAL" clId="{00F8BA2F-856C-48F9-B59F-11598520716F}" dt="2023-12-19T12:20:41.669" v="62" actId="20577"/>
          <ac:graphicFrameMkLst>
            <pc:docMk/>
            <pc:sldMk cId="3032792168" sldId="352"/>
            <ac:graphicFrameMk id="6" creationId="{658E65A1-020C-42AF-A62D-582EA7145C16}"/>
          </ac:graphicFrameMkLst>
        </pc:graphicFrameChg>
        <pc:picChg chg="mod">
          <ac:chgData name="Lauren Kearney" userId="b4143d71-0b4c-487b-ad54-94c3c8f1ceb9" providerId="ADAL" clId="{00F8BA2F-856C-48F9-B59F-11598520716F}" dt="2023-12-20T10:06:56.818" v="65" actId="34135"/>
          <ac:picMkLst>
            <pc:docMk/>
            <pc:sldMk cId="3032792168" sldId="352"/>
            <ac:picMk id="7" creationId="{95BD03E0-2BF8-6C06-71B0-CC70ACDDF15C}"/>
          </ac:picMkLst>
        </pc:picChg>
      </pc:sldChg>
      <pc:sldChg chg="modSp mod">
        <pc:chgData name="Lauren Kearney" userId="b4143d71-0b4c-487b-ad54-94c3c8f1ceb9" providerId="ADAL" clId="{00F8BA2F-856C-48F9-B59F-11598520716F}" dt="2023-12-20T10:09:29.407" v="115" actId="20577"/>
        <pc:sldMkLst>
          <pc:docMk/>
          <pc:sldMk cId="907128137" sldId="353"/>
        </pc:sldMkLst>
        <pc:spChg chg="mod">
          <ac:chgData name="Lauren Kearney" userId="b4143d71-0b4c-487b-ad54-94c3c8f1ceb9" providerId="ADAL" clId="{00F8BA2F-856C-48F9-B59F-11598520716F}" dt="2023-12-20T10:09:29.407" v="115" actId="20577"/>
          <ac:spMkLst>
            <pc:docMk/>
            <pc:sldMk cId="907128137" sldId="353"/>
            <ac:spMk id="2" creationId="{176F689D-012A-AB66-048A-A58B204743FE}"/>
          </ac:spMkLst>
        </pc:spChg>
      </pc:sldChg>
      <pc:sldChg chg="modSp mod">
        <pc:chgData name="Lauren Kearney" userId="b4143d71-0b4c-487b-ad54-94c3c8f1ceb9" providerId="ADAL" clId="{00F8BA2F-856C-48F9-B59F-11598520716F}" dt="2023-12-20T10:09:41.357" v="121" actId="20577"/>
        <pc:sldMkLst>
          <pc:docMk/>
          <pc:sldMk cId="958266174" sldId="359"/>
        </pc:sldMkLst>
        <pc:spChg chg="mod">
          <ac:chgData name="Lauren Kearney" userId="b4143d71-0b4c-487b-ad54-94c3c8f1ceb9" providerId="ADAL" clId="{00F8BA2F-856C-48F9-B59F-11598520716F}" dt="2023-12-19T12:13:11.621" v="3"/>
          <ac:spMkLst>
            <pc:docMk/>
            <pc:sldMk cId="958266174" sldId="359"/>
            <ac:spMk id="11" creationId="{DBC70871-4CB0-1CB7-8205-23C4A5DC0CAD}"/>
          </ac:spMkLst>
        </pc:spChg>
        <pc:spChg chg="mod">
          <ac:chgData name="Lauren Kearney" userId="b4143d71-0b4c-487b-ad54-94c3c8f1ceb9" providerId="ADAL" clId="{00F8BA2F-856C-48F9-B59F-11598520716F}" dt="2023-12-20T10:09:41.357" v="121" actId="20577"/>
          <ac:spMkLst>
            <pc:docMk/>
            <pc:sldMk cId="958266174" sldId="359"/>
            <ac:spMk id="17" creationId="{753AFCB1-F8FB-1DE1-1351-4EF82312F12C}"/>
          </ac:spMkLst>
        </pc:spChg>
      </pc:sldChg>
      <pc:sldChg chg="modSp mod">
        <pc:chgData name="Lauren Kearney" userId="b4143d71-0b4c-487b-ad54-94c3c8f1ceb9" providerId="ADAL" clId="{00F8BA2F-856C-48F9-B59F-11598520716F}" dt="2023-12-20T10:09:44.357" v="123" actId="20577"/>
        <pc:sldMkLst>
          <pc:docMk/>
          <pc:sldMk cId="3859756768" sldId="360"/>
        </pc:sldMkLst>
        <pc:spChg chg="mod">
          <ac:chgData name="Lauren Kearney" userId="b4143d71-0b4c-487b-ad54-94c3c8f1ceb9" providerId="ADAL" clId="{00F8BA2F-856C-48F9-B59F-11598520716F}" dt="2023-12-20T10:09:44.357" v="123" actId="20577"/>
          <ac:spMkLst>
            <pc:docMk/>
            <pc:sldMk cId="3859756768" sldId="360"/>
            <ac:spMk id="6" creationId="{C7125508-7B78-A2E3-C941-00DA9226E287}"/>
          </ac:spMkLst>
        </pc:spChg>
        <pc:spChg chg="mod">
          <ac:chgData name="Lauren Kearney" userId="b4143d71-0b4c-487b-ad54-94c3c8f1ceb9" providerId="ADAL" clId="{00F8BA2F-856C-48F9-B59F-11598520716F}" dt="2023-12-19T12:13:15.149" v="4"/>
          <ac:spMkLst>
            <pc:docMk/>
            <pc:sldMk cId="3859756768" sldId="360"/>
            <ac:spMk id="11" creationId="{DBC70871-4CB0-1CB7-8205-23C4A5DC0CAD}"/>
          </ac:spMkLst>
        </pc:spChg>
      </pc:sldChg>
      <pc:sldChg chg="modSp mod">
        <pc:chgData name="Lauren Kearney" userId="b4143d71-0b4c-487b-ad54-94c3c8f1ceb9" providerId="ADAL" clId="{00F8BA2F-856C-48F9-B59F-11598520716F}" dt="2023-12-20T10:09:49.427" v="125" actId="20577"/>
        <pc:sldMkLst>
          <pc:docMk/>
          <pc:sldMk cId="2178255203" sldId="361"/>
        </pc:sldMkLst>
        <pc:spChg chg="mod">
          <ac:chgData name="Lauren Kearney" userId="b4143d71-0b4c-487b-ad54-94c3c8f1ceb9" providerId="ADAL" clId="{00F8BA2F-856C-48F9-B59F-11598520716F}" dt="2023-12-20T10:09:49.427" v="125" actId="20577"/>
          <ac:spMkLst>
            <pc:docMk/>
            <pc:sldMk cId="2178255203" sldId="361"/>
            <ac:spMk id="6" creationId="{C7125508-7B78-A2E3-C941-00DA9226E287}"/>
          </ac:spMkLst>
        </pc:spChg>
        <pc:spChg chg="mod">
          <ac:chgData name="Lauren Kearney" userId="b4143d71-0b4c-487b-ad54-94c3c8f1ceb9" providerId="ADAL" clId="{00F8BA2F-856C-48F9-B59F-11598520716F}" dt="2023-12-19T12:13:18.040" v="5"/>
          <ac:spMkLst>
            <pc:docMk/>
            <pc:sldMk cId="2178255203" sldId="361"/>
            <ac:spMk id="11" creationId="{DBC70871-4CB0-1CB7-8205-23C4A5DC0CAD}"/>
          </ac:spMkLst>
        </pc:spChg>
      </pc:sldChg>
      <pc:sldChg chg="modSp mod">
        <pc:chgData name="Lauren Kearney" userId="b4143d71-0b4c-487b-ad54-94c3c8f1ceb9" providerId="ADAL" clId="{00F8BA2F-856C-48F9-B59F-11598520716F}" dt="2023-12-20T10:09:52.937" v="127" actId="20577"/>
        <pc:sldMkLst>
          <pc:docMk/>
          <pc:sldMk cId="3211828424" sldId="362"/>
        </pc:sldMkLst>
        <pc:spChg chg="mod">
          <ac:chgData name="Lauren Kearney" userId="b4143d71-0b4c-487b-ad54-94c3c8f1ceb9" providerId="ADAL" clId="{00F8BA2F-856C-48F9-B59F-11598520716F}" dt="2023-12-20T10:09:52.937" v="127" actId="20577"/>
          <ac:spMkLst>
            <pc:docMk/>
            <pc:sldMk cId="3211828424" sldId="362"/>
            <ac:spMk id="7" creationId="{AAF4BBB6-C5FC-097B-D323-590CFBDB1FF0}"/>
          </ac:spMkLst>
        </pc:spChg>
      </pc:sldChg>
      <pc:sldChg chg="modSp mod">
        <pc:chgData name="Lauren Kearney" userId="b4143d71-0b4c-487b-ad54-94c3c8f1ceb9" providerId="ADAL" clId="{00F8BA2F-856C-48F9-B59F-11598520716F}" dt="2023-12-20T10:09:56.806" v="129" actId="20577"/>
        <pc:sldMkLst>
          <pc:docMk/>
          <pc:sldMk cId="3017245977" sldId="363"/>
        </pc:sldMkLst>
        <pc:spChg chg="mod">
          <ac:chgData name="Lauren Kearney" userId="b4143d71-0b4c-487b-ad54-94c3c8f1ceb9" providerId="ADAL" clId="{00F8BA2F-856C-48F9-B59F-11598520716F}" dt="2023-12-20T10:09:56.806" v="129" actId="20577"/>
          <ac:spMkLst>
            <pc:docMk/>
            <pc:sldMk cId="3017245977" sldId="363"/>
            <ac:spMk id="6" creationId="{BF8C8EF7-1BA2-537C-10C0-E52E7115CB72}"/>
          </ac:spMkLst>
        </pc:spChg>
      </pc:sldChg>
      <pc:sldChg chg="modSp mod">
        <pc:chgData name="Lauren Kearney" userId="b4143d71-0b4c-487b-ad54-94c3c8f1ceb9" providerId="ADAL" clId="{00F8BA2F-856C-48F9-B59F-11598520716F}" dt="2023-12-20T10:10:02.866" v="131" actId="20577"/>
        <pc:sldMkLst>
          <pc:docMk/>
          <pc:sldMk cId="3507974294" sldId="364"/>
        </pc:sldMkLst>
        <pc:spChg chg="mod">
          <ac:chgData name="Lauren Kearney" userId="b4143d71-0b4c-487b-ad54-94c3c8f1ceb9" providerId="ADAL" clId="{00F8BA2F-856C-48F9-B59F-11598520716F}" dt="2023-12-20T10:10:02.866" v="131" actId="20577"/>
          <ac:spMkLst>
            <pc:docMk/>
            <pc:sldMk cId="3507974294" sldId="364"/>
            <ac:spMk id="11" creationId="{6DACE26B-A822-57C5-98D5-444CF55EDD1A}"/>
          </ac:spMkLst>
        </pc:spChg>
        <pc:picChg chg="mod">
          <ac:chgData name="Lauren Kearney" userId="b4143d71-0b4c-487b-ad54-94c3c8f1ceb9" providerId="ADAL" clId="{00F8BA2F-856C-48F9-B59F-11598520716F}" dt="2023-12-18T10:54:12.601" v="2" actId="14100"/>
          <ac:picMkLst>
            <pc:docMk/>
            <pc:sldMk cId="3507974294" sldId="364"/>
            <ac:picMk id="13" creationId="{CDDEC241-1AEC-F3DB-FDDB-C74C57D3C79E}"/>
          </ac:picMkLst>
        </pc:picChg>
      </pc:sldChg>
    </pc:docChg>
  </pc:docChgLst>
  <pc:docChgLst>
    <pc:chgData name="Lauren Kearney" userId="b4143d71-0b4c-487b-ad54-94c3c8f1ceb9" providerId="ADAL" clId="{EF6F96C5-ABA4-4A54-B141-34FEC6273E0A}"/>
    <pc:docChg chg="undo custSel addSld delSld modSld">
      <pc:chgData name="Lauren Kearney" userId="b4143d71-0b4c-487b-ad54-94c3c8f1ceb9" providerId="ADAL" clId="{EF6F96C5-ABA4-4A54-B141-34FEC6273E0A}" dt="2023-06-23T11:54:55.357" v="1040" actId="14100"/>
      <pc:docMkLst>
        <pc:docMk/>
      </pc:docMkLst>
      <pc:sldChg chg="addSp delSp modSp mod">
        <pc:chgData name="Lauren Kearney" userId="b4143d71-0b4c-487b-ad54-94c3c8f1ceb9" providerId="ADAL" clId="{EF6F96C5-ABA4-4A54-B141-34FEC6273E0A}" dt="2023-06-23T11:47:32.136" v="1004" actId="1076"/>
        <pc:sldMkLst>
          <pc:docMk/>
          <pc:sldMk cId="1484395115" sldId="354"/>
        </pc:sldMkLst>
        <pc:spChg chg="mod">
          <ac:chgData name="Lauren Kearney" userId="b4143d71-0b4c-487b-ad54-94c3c8f1ceb9" providerId="ADAL" clId="{EF6F96C5-ABA4-4A54-B141-34FEC6273E0A}" dt="2023-06-23T09:36:08.383" v="334" actId="14100"/>
          <ac:spMkLst>
            <pc:docMk/>
            <pc:sldMk cId="1484395115" sldId="354"/>
            <ac:spMk id="2" creationId="{7773F770-ED57-D700-5481-E2114DD05318}"/>
          </ac:spMkLst>
        </pc:spChg>
        <pc:spChg chg="add del mod">
          <ac:chgData name="Lauren Kearney" userId="b4143d71-0b4c-487b-ad54-94c3c8f1ceb9" providerId="ADAL" clId="{EF6F96C5-ABA4-4A54-B141-34FEC6273E0A}" dt="2023-06-23T10:19:36.770" v="441" actId="478"/>
          <ac:spMkLst>
            <pc:docMk/>
            <pc:sldMk cId="1484395115" sldId="354"/>
            <ac:spMk id="5" creationId="{E08978CA-B2DD-4891-967C-05E674E16BB3}"/>
          </ac:spMkLst>
        </pc:spChg>
        <pc:spChg chg="add mod">
          <ac:chgData name="Lauren Kearney" userId="b4143d71-0b4c-487b-ad54-94c3c8f1ceb9" providerId="ADAL" clId="{EF6F96C5-ABA4-4A54-B141-34FEC6273E0A}" dt="2023-06-23T11:47:26.529" v="1001" actId="20577"/>
          <ac:spMkLst>
            <pc:docMk/>
            <pc:sldMk cId="1484395115" sldId="354"/>
            <ac:spMk id="6" creationId="{DB75D273-BB56-D480-E80E-ECD9DB5DFBA7}"/>
          </ac:spMkLst>
        </pc:spChg>
        <pc:spChg chg="add mod">
          <ac:chgData name="Lauren Kearney" userId="b4143d71-0b4c-487b-ad54-94c3c8f1ceb9" providerId="ADAL" clId="{EF6F96C5-ABA4-4A54-B141-34FEC6273E0A}" dt="2023-06-23T09:36:22.320" v="346" actId="1036"/>
          <ac:spMkLst>
            <pc:docMk/>
            <pc:sldMk cId="1484395115" sldId="354"/>
            <ac:spMk id="12" creationId="{99F1CC36-59AC-8074-EEAA-7117013DB4C5}"/>
          </ac:spMkLst>
        </pc:spChg>
        <pc:spChg chg="add del">
          <ac:chgData name="Lauren Kearney" userId="b4143d71-0b4c-487b-ad54-94c3c8f1ceb9" providerId="ADAL" clId="{EF6F96C5-ABA4-4A54-B141-34FEC6273E0A}" dt="2023-06-23T09:24:17.572" v="105" actId="478"/>
          <ac:spMkLst>
            <pc:docMk/>
            <pc:sldMk cId="1484395115" sldId="354"/>
            <ac:spMk id="13" creationId="{AAC4EEC8-D995-0816-D1A3-0DBB781A6D91}"/>
          </ac:spMkLst>
        </pc:spChg>
        <pc:spChg chg="add mod">
          <ac:chgData name="Lauren Kearney" userId="b4143d71-0b4c-487b-ad54-94c3c8f1ceb9" providerId="ADAL" clId="{EF6F96C5-ABA4-4A54-B141-34FEC6273E0A}" dt="2023-06-23T09:36:38.207" v="351" actId="14100"/>
          <ac:spMkLst>
            <pc:docMk/>
            <pc:sldMk cId="1484395115" sldId="354"/>
            <ac:spMk id="14" creationId="{F50CC207-F5AF-02E5-AF51-752B68AC1324}"/>
          </ac:spMkLst>
        </pc:spChg>
        <pc:spChg chg="add mod">
          <ac:chgData name="Lauren Kearney" userId="b4143d71-0b4c-487b-ad54-94c3c8f1ceb9" providerId="ADAL" clId="{EF6F96C5-ABA4-4A54-B141-34FEC6273E0A}" dt="2023-06-23T09:51:55.746" v="409" actId="14100"/>
          <ac:spMkLst>
            <pc:docMk/>
            <pc:sldMk cId="1484395115" sldId="354"/>
            <ac:spMk id="15" creationId="{AA4ABB1A-DF47-7C52-E839-E0BA6A8167C5}"/>
          </ac:spMkLst>
        </pc:spChg>
        <pc:spChg chg="add del">
          <ac:chgData name="Lauren Kearney" userId="b4143d71-0b4c-487b-ad54-94c3c8f1ceb9" providerId="ADAL" clId="{EF6F96C5-ABA4-4A54-B141-34FEC6273E0A}" dt="2023-06-23T09:26:25.048" v="116"/>
          <ac:spMkLst>
            <pc:docMk/>
            <pc:sldMk cId="1484395115" sldId="354"/>
            <ac:spMk id="16" creationId="{06F7EF56-18AF-23B2-582D-8CE2B3F16096}"/>
          </ac:spMkLst>
        </pc:spChg>
        <pc:spChg chg="add del mod">
          <ac:chgData name="Lauren Kearney" userId="b4143d71-0b4c-487b-ad54-94c3c8f1ceb9" providerId="ADAL" clId="{EF6F96C5-ABA4-4A54-B141-34FEC6273E0A}" dt="2023-06-23T09:29:49.687" v="208"/>
          <ac:spMkLst>
            <pc:docMk/>
            <pc:sldMk cId="1484395115" sldId="354"/>
            <ac:spMk id="18" creationId="{2C09F50A-3D02-CB45-4EB5-71F07AB15AF1}"/>
          </ac:spMkLst>
        </pc:spChg>
        <pc:spChg chg="add del mod">
          <ac:chgData name="Lauren Kearney" userId="b4143d71-0b4c-487b-ad54-94c3c8f1ceb9" providerId="ADAL" clId="{EF6F96C5-ABA4-4A54-B141-34FEC6273E0A}" dt="2023-06-23T10:19:30.288" v="439" actId="478"/>
          <ac:spMkLst>
            <pc:docMk/>
            <pc:sldMk cId="1484395115" sldId="354"/>
            <ac:spMk id="20" creationId="{6C2D5CAE-7913-BE2D-BC00-B0810F7C3587}"/>
          </ac:spMkLst>
        </pc:spChg>
        <pc:spChg chg="add del mod">
          <ac:chgData name="Lauren Kearney" userId="b4143d71-0b4c-487b-ad54-94c3c8f1ceb9" providerId="ADAL" clId="{EF6F96C5-ABA4-4A54-B141-34FEC6273E0A}" dt="2023-06-23T09:29:49.687" v="210"/>
          <ac:spMkLst>
            <pc:docMk/>
            <pc:sldMk cId="1484395115" sldId="354"/>
            <ac:spMk id="22" creationId="{E19377A5-9565-8046-6E20-CDD7B5C0E262}"/>
          </ac:spMkLst>
        </pc:spChg>
        <pc:spChg chg="add mod">
          <ac:chgData name="Lauren Kearney" userId="b4143d71-0b4c-487b-ad54-94c3c8f1ceb9" providerId="ADAL" clId="{EF6F96C5-ABA4-4A54-B141-34FEC6273E0A}" dt="2023-06-23T11:46:03.993" v="984" actId="1076"/>
          <ac:spMkLst>
            <pc:docMk/>
            <pc:sldMk cId="1484395115" sldId="354"/>
            <ac:spMk id="38" creationId="{EBF4434B-08D0-0CDA-9121-CB0B8DF60878}"/>
          </ac:spMkLst>
        </pc:spChg>
        <pc:graphicFrameChg chg="del mod">
          <ac:chgData name="Lauren Kearney" userId="b4143d71-0b4c-487b-ad54-94c3c8f1ceb9" providerId="ADAL" clId="{EF6F96C5-ABA4-4A54-B141-34FEC6273E0A}" dt="2023-06-23T10:19:39.619" v="442" actId="478"/>
          <ac:graphicFrameMkLst>
            <pc:docMk/>
            <pc:sldMk cId="1484395115" sldId="354"/>
            <ac:graphicFrameMk id="3" creationId="{7C464178-92E9-0D94-3D34-5ADE217FDCA9}"/>
          </ac:graphicFrameMkLst>
        </pc:graphicFrameChg>
        <pc:graphicFrameChg chg="mod">
          <ac:chgData name="Lauren Kearney" userId="b4143d71-0b4c-487b-ad54-94c3c8f1ceb9" providerId="ADAL" clId="{EF6F96C5-ABA4-4A54-B141-34FEC6273E0A}" dt="2023-06-23T09:36:12.783" v="335" actId="1076"/>
          <ac:graphicFrameMkLst>
            <pc:docMk/>
            <pc:sldMk cId="1484395115" sldId="354"/>
            <ac:graphicFrameMk id="4" creationId="{529671F9-5331-B833-5850-AA31B1B356BB}"/>
          </ac:graphicFrameMkLst>
        </pc:graphicFrameChg>
        <pc:graphicFrameChg chg="add mod modGraphic">
          <ac:chgData name="Lauren Kearney" userId="b4143d71-0b4c-487b-ad54-94c3c8f1ceb9" providerId="ADAL" clId="{EF6F96C5-ABA4-4A54-B141-34FEC6273E0A}" dt="2023-06-23T09:51:48.671" v="408"/>
          <ac:graphicFrameMkLst>
            <pc:docMk/>
            <pc:sldMk cId="1484395115" sldId="354"/>
            <ac:graphicFrameMk id="23" creationId="{8D43F5E2-2B9E-AD4E-780C-9A72A7EE3640}"/>
          </ac:graphicFrameMkLst>
        </pc:graphicFrameChg>
        <pc:graphicFrameChg chg="add mod modGraphic">
          <ac:chgData name="Lauren Kearney" userId="b4143d71-0b4c-487b-ad54-94c3c8f1ceb9" providerId="ADAL" clId="{EF6F96C5-ABA4-4A54-B141-34FEC6273E0A}" dt="2023-06-23T10:21:32.571" v="483" actId="122"/>
          <ac:graphicFrameMkLst>
            <pc:docMk/>
            <pc:sldMk cId="1484395115" sldId="354"/>
            <ac:graphicFrameMk id="36" creationId="{6A8DCBB2-0036-A023-0837-C647C50A0B09}"/>
          </ac:graphicFrameMkLst>
        </pc:graphicFrameChg>
        <pc:graphicFrameChg chg="add del mod">
          <ac:chgData name="Lauren Kearney" userId="b4143d71-0b4c-487b-ad54-94c3c8f1ceb9" providerId="ADAL" clId="{EF6F96C5-ABA4-4A54-B141-34FEC6273E0A}" dt="2023-06-23T11:44:05.285" v="910"/>
          <ac:graphicFrameMkLst>
            <pc:docMk/>
            <pc:sldMk cId="1484395115" sldId="354"/>
            <ac:graphicFrameMk id="37" creationId="{680F3211-EE86-6B7C-7F6B-0633EC3469FB}"/>
          </ac:graphicFrameMkLst>
        </pc:graphicFrameChg>
        <pc:picChg chg="del">
          <ac:chgData name="Lauren Kearney" userId="b4143d71-0b4c-487b-ad54-94c3c8f1ceb9" providerId="ADAL" clId="{EF6F96C5-ABA4-4A54-B141-34FEC6273E0A}" dt="2023-06-23T09:17:54.711" v="1" actId="478"/>
          <ac:picMkLst>
            <pc:docMk/>
            <pc:sldMk cId="1484395115" sldId="354"/>
            <ac:picMk id="8" creationId="{9F87B45E-D8C7-246E-9BA1-B5C7D2D39496}"/>
          </ac:picMkLst>
        </pc:picChg>
        <pc:picChg chg="add del mod">
          <ac:chgData name="Lauren Kearney" userId="b4143d71-0b4c-487b-ad54-94c3c8f1ceb9" providerId="ADAL" clId="{EF6F96C5-ABA4-4A54-B141-34FEC6273E0A}" dt="2023-06-23T09:21:57.661" v="90" actId="478"/>
          <ac:picMkLst>
            <pc:docMk/>
            <pc:sldMk cId="1484395115" sldId="354"/>
            <ac:picMk id="9" creationId="{E5A096B4-F342-F9CC-9FEE-7132AB0402F3}"/>
          </ac:picMkLst>
        </pc:picChg>
        <pc:picChg chg="add mod ord">
          <ac:chgData name="Lauren Kearney" userId="b4143d71-0b4c-487b-ad54-94c3c8f1ceb9" providerId="ADAL" clId="{EF6F96C5-ABA4-4A54-B141-34FEC6273E0A}" dt="2023-06-23T11:47:32.136" v="1004" actId="1076"/>
          <ac:picMkLst>
            <pc:docMk/>
            <pc:sldMk cId="1484395115" sldId="354"/>
            <ac:picMk id="11" creationId="{9A0285CB-C781-A695-1F29-7361D2B0E86F}"/>
          </ac:picMkLst>
        </pc:picChg>
        <pc:picChg chg="add mod ord">
          <ac:chgData name="Lauren Kearney" userId="b4143d71-0b4c-487b-ad54-94c3c8f1ceb9" providerId="ADAL" clId="{EF6F96C5-ABA4-4A54-B141-34FEC6273E0A}" dt="2023-06-23T09:37:48.671" v="365" actId="14100"/>
          <ac:picMkLst>
            <pc:docMk/>
            <pc:sldMk cId="1484395115" sldId="354"/>
            <ac:picMk id="25" creationId="{3F6C658C-A854-406C-35D0-81C908459E89}"/>
          </ac:picMkLst>
        </pc:picChg>
        <pc:picChg chg="add mod">
          <ac:chgData name="Lauren Kearney" userId="b4143d71-0b4c-487b-ad54-94c3c8f1ceb9" providerId="ADAL" clId="{EF6F96C5-ABA4-4A54-B141-34FEC6273E0A}" dt="2023-06-23T09:37:57.647" v="367" actId="1076"/>
          <ac:picMkLst>
            <pc:docMk/>
            <pc:sldMk cId="1484395115" sldId="354"/>
            <ac:picMk id="26" creationId="{AB76C2EA-C138-6151-41FA-3F80BEA1A228}"/>
          </ac:picMkLst>
        </pc:picChg>
        <pc:picChg chg="add mod">
          <ac:chgData name="Lauren Kearney" userId="b4143d71-0b4c-487b-ad54-94c3c8f1ceb9" providerId="ADAL" clId="{EF6F96C5-ABA4-4A54-B141-34FEC6273E0A}" dt="2023-06-23T09:38:17.782" v="373" actId="1076"/>
          <ac:picMkLst>
            <pc:docMk/>
            <pc:sldMk cId="1484395115" sldId="354"/>
            <ac:picMk id="28" creationId="{71F04891-8FCC-0FC6-7F5D-C8ACF18A412B}"/>
          </ac:picMkLst>
        </pc:picChg>
        <pc:picChg chg="add mod">
          <ac:chgData name="Lauren Kearney" userId="b4143d71-0b4c-487b-ad54-94c3c8f1ceb9" providerId="ADAL" clId="{EF6F96C5-ABA4-4A54-B141-34FEC6273E0A}" dt="2023-06-23T09:38:24.207" v="375" actId="1076"/>
          <ac:picMkLst>
            <pc:docMk/>
            <pc:sldMk cId="1484395115" sldId="354"/>
            <ac:picMk id="29" creationId="{70B5E1F6-EB53-3E95-C94A-BA66A1AED0AC}"/>
          </ac:picMkLst>
        </pc:picChg>
        <pc:picChg chg="add mod">
          <ac:chgData name="Lauren Kearney" userId="b4143d71-0b4c-487b-ad54-94c3c8f1ceb9" providerId="ADAL" clId="{EF6F96C5-ABA4-4A54-B141-34FEC6273E0A}" dt="2023-06-23T09:41:45.293" v="382" actId="688"/>
          <ac:picMkLst>
            <pc:docMk/>
            <pc:sldMk cId="1484395115" sldId="354"/>
            <ac:picMk id="31" creationId="{1E1F88D5-CFA8-E6BA-16B6-D090427B3D20}"/>
          </ac:picMkLst>
        </pc:picChg>
        <pc:picChg chg="add mod">
          <ac:chgData name="Lauren Kearney" userId="b4143d71-0b4c-487b-ad54-94c3c8f1ceb9" providerId="ADAL" clId="{EF6F96C5-ABA4-4A54-B141-34FEC6273E0A}" dt="2023-06-23T09:41:50.997" v="383" actId="688"/>
          <ac:picMkLst>
            <pc:docMk/>
            <pc:sldMk cId="1484395115" sldId="354"/>
            <ac:picMk id="32" creationId="{DBCB690D-9C8B-7608-59D9-C2610353BAFF}"/>
          </ac:picMkLst>
        </pc:picChg>
        <pc:picChg chg="add mod">
          <ac:chgData name="Lauren Kearney" userId="b4143d71-0b4c-487b-ad54-94c3c8f1ceb9" providerId="ADAL" clId="{EF6F96C5-ABA4-4A54-B141-34FEC6273E0A}" dt="2023-06-23T09:42:35.229" v="392" actId="1037"/>
          <ac:picMkLst>
            <pc:docMk/>
            <pc:sldMk cId="1484395115" sldId="354"/>
            <ac:picMk id="34" creationId="{F997BC72-3AC3-7E2A-C959-BED099D8F928}"/>
          </ac:picMkLst>
        </pc:picChg>
        <pc:picChg chg="add mod">
          <ac:chgData name="Lauren Kearney" userId="b4143d71-0b4c-487b-ad54-94c3c8f1ceb9" providerId="ADAL" clId="{EF6F96C5-ABA4-4A54-B141-34FEC6273E0A}" dt="2023-06-23T09:42:44.125" v="394" actId="1076"/>
          <ac:picMkLst>
            <pc:docMk/>
            <pc:sldMk cId="1484395115" sldId="354"/>
            <ac:picMk id="35" creationId="{7E035C10-CA47-86CB-8BC9-C9C298573DD7}"/>
          </ac:picMkLst>
        </pc:picChg>
      </pc:sldChg>
      <pc:sldChg chg="addSp delSp modSp new del mod">
        <pc:chgData name="Lauren Kearney" userId="b4143d71-0b4c-487b-ad54-94c3c8f1ceb9" providerId="ADAL" clId="{EF6F96C5-ABA4-4A54-B141-34FEC6273E0A}" dt="2023-06-23T10:21:50.770" v="487" actId="47"/>
        <pc:sldMkLst>
          <pc:docMk/>
          <pc:sldMk cId="647857877" sldId="355"/>
        </pc:sldMkLst>
        <pc:picChg chg="add del mod">
          <ac:chgData name="Lauren Kearney" userId="b4143d71-0b4c-487b-ad54-94c3c8f1ceb9" providerId="ADAL" clId="{EF6F96C5-ABA4-4A54-B141-34FEC6273E0A}" dt="2023-06-23T10:01:57.182" v="417" actId="478"/>
          <ac:picMkLst>
            <pc:docMk/>
            <pc:sldMk cId="647857877" sldId="355"/>
            <ac:picMk id="4" creationId="{B11AEA76-4B5F-E291-1CC0-B5D7D298FD1A}"/>
          </ac:picMkLst>
        </pc:picChg>
        <pc:picChg chg="add del mod">
          <ac:chgData name="Lauren Kearney" userId="b4143d71-0b4c-487b-ad54-94c3c8f1ceb9" providerId="ADAL" clId="{EF6F96C5-ABA4-4A54-B141-34FEC6273E0A}" dt="2023-06-23T10:21:46.447" v="484" actId="478"/>
          <ac:picMkLst>
            <pc:docMk/>
            <pc:sldMk cId="647857877" sldId="355"/>
            <ac:picMk id="6" creationId="{1820E3C5-C077-616C-1AB6-8153871526DC}"/>
          </ac:picMkLst>
        </pc:picChg>
        <pc:picChg chg="add del mod">
          <ac:chgData name="Lauren Kearney" userId="b4143d71-0b4c-487b-ad54-94c3c8f1ceb9" providerId="ADAL" clId="{EF6F96C5-ABA4-4A54-B141-34FEC6273E0A}" dt="2023-06-23T10:02:57.333" v="426" actId="478"/>
          <ac:picMkLst>
            <pc:docMk/>
            <pc:sldMk cId="647857877" sldId="355"/>
            <ac:picMk id="8" creationId="{32011FCE-238E-2ECE-CD3D-0575666B7B8C}"/>
          </ac:picMkLst>
        </pc:picChg>
        <pc:picChg chg="add del mod">
          <ac:chgData name="Lauren Kearney" userId="b4143d71-0b4c-487b-ad54-94c3c8f1ceb9" providerId="ADAL" clId="{EF6F96C5-ABA4-4A54-B141-34FEC6273E0A}" dt="2023-06-23T10:21:47.087" v="485" actId="478"/>
          <ac:picMkLst>
            <pc:docMk/>
            <pc:sldMk cId="647857877" sldId="355"/>
            <ac:picMk id="10" creationId="{6CF0057C-4541-B646-3A10-897E3974ABFB}"/>
          </ac:picMkLst>
        </pc:picChg>
      </pc:sldChg>
      <pc:sldChg chg="addSp delSp modSp add mod">
        <pc:chgData name="Lauren Kearney" userId="b4143d71-0b4c-487b-ad54-94c3c8f1ceb9" providerId="ADAL" clId="{EF6F96C5-ABA4-4A54-B141-34FEC6273E0A}" dt="2023-06-23T11:54:55.357" v="1040" actId="14100"/>
        <pc:sldMkLst>
          <pc:docMk/>
          <pc:sldMk cId="1646508801" sldId="355"/>
        </pc:sldMkLst>
        <pc:spChg chg="mod">
          <ac:chgData name="Lauren Kearney" userId="b4143d71-0b4c-487b-ad54-94c3c8f1ceb9" providerId="ADAL" clId="{EF6F96C5-ABA4-4A54-B141-34FEC6273E0A}" dt="2023-06-23T11:54:08.846" v="1024" actId="1076"/>
          <ac:spMkLst>
            <pc:docMk/>
            <pc:sldMk cId="1646508801" sldId="355"/>
            <ac:spMk id="5" creationId="{E08978CA-B2DD-4891-967C-05E674E16BB3}"/>
          </ac:spMkLst>
        </pc:spChg>
        <pc:spChg chg="mod">
          <ac:chgData name="Lauren Kearney" userId="b4143d71-0b4c-487b-ad54-94c3c8f1ceb9" providerId="ADAL" clId="{EF6F96C5-ABA4-4A54-B141-34FEC6273E0A}" dt="2023-06-23T11:54:52.957" v="1039" actId="1076"/>
          <ac:spMkLst>
            <pc:docMk/>
            <pc:sldMk cId="1646508801" sldId="355"/>
            <ac:spMk id="6" creationId="{DB75D273-BB56-D480-E80E-ECD9DB5DFBA7}"/>
          </ac:spMkLst>
        </pc:spChg>
        <pc:spChg chg="mod">
          <ac:chgData name="Lauren Kearney" userId="b4143d71-0b4c-487b-ad54-94c3c8f1ceb9" providerId="ADAL" clId="{EF6F96C5-ABA4-4A54-B141-34FEC6273E0A}" dt="2023-06-23T11:54:37.190" v="1031" actId="14100"/>
          <ac:spMkLst>
            <pc:docMk/>
            <pc:sldMk cId="1646508801" sldId="355"/>
            <ac:spMk id="12" creationId="{99F1CC36-59AC-8074-EEAA-7117013DB4C5}"/>
          </ac:spMkLst>
        </pc:spChg>
        <pc:spChg chg="mod">
          <ac:chgData name="Lauren Kearney" userId="b4143d71-0b4c-487b-ad54-94c3c8f1ceb9" providerId="ADAL" clId="{EF6F96C5-ABA4-4A54-B141-34FEC6273E0A}" dt="2023-06-23T11:54:33.454" v="1030" actId="14100"/>
          <ac:spMkLst>
            <pc:docMk/>
            <pc:sldMk cId="1646508801" sldId="355"/>
            <ac:spMk id="14" creationId="{F50CC207-F5AF-02E5-AF51-752B68AC1324}"/>
          </ac:spMkLst>
        </pc:spChg>
        <pc:spChg chg="mod">
          <ac:chgData name="Lauren Kearney" userId="b4143d71-0b4c-487b-ad54-94c3c8f1ceb9" providerId="ADAL" clId="{EF6F96C5-ABA4-4A54-B141-34FEC6273E0A}" dt="2023-06-23T10:37:37.531" v="908" actId="113"/>
          <ac:spMkLst>
            <pc:docMk/>
            <pc:sldMk cId="1646508801" sldId="355"/>
            <ac:spMk id="15" creationId="{AA4ABB1A-DF47-7C52-E839-E0BA6A8167C5}"/>
          </ac:spMkLst>
        </pc:spChg>
        <pc:grpChg chg="add del mod">
          <ac:chgData name="Lauren Kearney" userId="b4143d71-0b4c-487b-ad54-94c3c8f1ceb9" providerId="ADAL" clId="{EF6F96C5-ABA4-4A54-B141-34FEC6273E0A}" dt="2023-06-23T11:51:08.802" v="1007"/>
          <ac:grpSpMkLst>
            <pc:docMk/>
            <pc:sldMk cId="1646508801" sldId="355"/>
            <ac:grpSpMk id="8" creationId="{C0DA344F-30D1-C10F-1A14-186695208A38}"/>
          </ac:grpSpMkLst>
        </pc:grpChg>
        <pc:graphicFrameChg chg="del">
          <ac:chgData name="Lauren Kearney" userId="b4143d71-0b4c-487b-ad54-94c3c8f1ceb9" providerId="ADAL" clId="{EF6F96C5-ABA4-4A54-B141-34FEC6273E0A}" dt="2023-06-23T11:54:02.253" v="1022" actId="478"/>
          <ac:graphicFrameMkLst>
            <pc:docMk/>
            <pc:sldMk cId="1646508801" sldId="355"/>
            <ac:graphicFrameMk id="4" creationId="{529671F9-5331-B833-5850-AA31B1B356BB}"/>
          </ac:graphicFrameMkLst>
        </pc:graphicFrameChg>
        <pc:graphicFrameChg chg="del modGraphic">
          <ac:chgData name="Lauren Kearney" userId="b4143d71-0b4c-487b-ad54-94c3c8f1ceb9" providerId="ADAL" clId="{EF6F96C5-ABA4-4A54-B141-34FEC6273E0A}" dt="2023-06-23T10:33:17.315" v="578" actId="478"/>
          <ac:graphicFrameMkLst>
            <pc:docMk/>
            <pc:sldMk cId="1646508801" sldId="355"/>
            <ac:graphicFrameMk id="23" creationId="{8D43F5E2-2B9E-AD4E-780C-9A72A7EE3640}"/>
          </ac:graphicFrameMkLst>
        </pc:graphicFrameChg>
        <pc:graphicFrameChg chg="del">
          <ac:chgData name="Lauren Kearney" userId="b4143d71-0b4c-487b-ad54-94c3c8f1ceb9" providerId="ADAL" clId="{EF6F96C5-ABA4-4A54-B141-34FEC6273E0A}" dt="2023-06-23T10:26:51.166" v="572" actId="478"/>
          <ac:graphicFrameMkLst>
            <pc:docMk/>
            <pc:sldMk cId="1646508801" sldId="355"/>
            <ac:graphicFrameMk id="36" creationId="{6A8DCBB2-0036-A023-0837-C647C50A0B09}"/>
          </ac:graphicFrameMkLst>
        </pc:graphicFrameChg>
        <pc:picChg chg="add del mod">
          <ac:chgData name="Lauren Kearney" userId="b4143d71-0b4c-487b-ad54-94c3c8f1ceb9" providerId="ADAL" clId="{EF6F96C5-ABA4-4A54-B141-34FEC6273E0A}" dt="2023-06-23T11:50:49.968" v="1005" actId="478"/>
          <ac:picMkLst>
            <pc:docMk/>
            <pc:sldMk cId="1646508801" sldId="355"/>
            <ac:picMk id="7" creationId="{CD9486A8-31F9-2338-9C27-6F724D197A4C}"/>
          </ac:picMkLst>
        </pc:picChg>
        <pc:picChg chg="mod">
          <ac:chgData name="Lauren Kearney" userId="b4143d71-0b4c-487b-ad54-94c3c8f1ceb9" providerId="ADAL" clId="{EF6F96C5-ABA4-4A54-B141-34FEC6273E0A}" dt="2023-06-23T11:51:07.730" v="1006"/>
          <ac:picMkLst>
            <pc:docMk/>
            <pc:sldMk cId="1646508801" sldId="355"/>
            <ac:picMk id="9" creationId="{D08E294E-7400-6410-05D8-76045E6488EB}"/>
          </ac:picMkLst>
        </pc:picChg>
        <pc:picChg chg="del">
          <ac:chgData name="Lauren Kearney" userId="b4143d71-0b4c-487b-ad54-94c3c8f1ceb9" providerId="ADAL" clId="{EF6F96C5-ABA4-4A54-B141-34FEC6273E0A}" dt="2023-06-23T10:26:38.285" v="567" actId="478"/>
          <ac:picMkLst>
            <pc:docMk/>
            <pc:sldMk cId="1646508801" sldId="355"/>
            <ac:picMk id="11" creationId="{9A0285CB-C781-A695-1F29-7361D2B0E86F}"/>
          </ac:picMkLst>
        </pc:picChg>
        <pc:picChg chg="del">
          <ac:chgData name="Lauren Kearney" userId="b4143d71-0b4c-487b-ad54-94c3c8f1ceb9" providerId="ADAL" clId="{EF6F96C5-ABA4-4A54-B141-34FEC6273E0A}" dt="2023-06-23T10:33:20.555" v="579" actId="478"/>
          <ac:picMkLst>
            <pc:docMk/>
            <pc:sldMk cId="1646508801" sldId="355"/>
            <ac:picMk id="25" creationId="{3F6C658C-A854-406C-35D0-81C908459E89}"/>
          </ac:picMkLst>
        </pc:picChg>
        <pc:picChg chg="del">
          <ac:chgData name="Lauren Kearney" userId="b4143d71-0b4c-487b-ad54-94c3c8f1ceb9" providerId="ADAL" clId="{EF6F96C5-ABA4-4A54-B141-34FEC6273E0A}" dt="2023-06-23T10:33:20.555" v="579" actId="478"/>
          <ac:picMkLst>
            <pc:docMk/>
            <pc:sldMk cId="1646508801" sldId="355"/>
            <ac:picMk id="26" creationId="{AB76C2EA-C138-6151-41FA-3F80BEA1A228}"/>
          </ac:picMkLst>
        </pc:picChg>
        <pc:picChg chg="del">
          <ac:chgData name="Lauren Kearney" userId="b4143d71-0b4c-487b-ad54-94c3c8f1ceb9" providerId="ADAL" clId="{EF6F96C5-ABA4-4A54-B141-34FEC6273E0A}" dt="2023-06-23T10:33:20.555" v="579" actId="478"/>
          <ac:picMkLst>
            <pc:docMk/>
            <pc:sldMk cId="1646508801" sldId="355"/>
            <ac:picMk id="28" creationId="{71F04891-8FCC-0FC6-7F5D-C8ACF18A412B}"/>
          </ac:picMkLst>
        </pc:picChg>
        <pc:picChg chg="del">
          <ac:chgData name="Lauren Kearney" userId="b4143d71-0b4c-487b-ad54-94c3c8f1ceb9" providerId="ADAL" clId="{EF6F96C5-ABA4-4A54-B141-34FEC6273E0A}" dt="2023-06-23T10:33:20.555" v="579" actId="478"/>
          <ac:picMkLst>
            <pc:docMk/>
            <pc:sldMk cId="1646508801" sldId="355"/>
            <ac:picMk id="29" creationId="{70B5E1F6-EB53-3E95-C94A-BA66A1AED0AC}"/>
          </ac:picMkLst>
        </pc:picChg>
        <pc:picChg chg="del">
          <ac:chgData name="Lauren Kearney" userId="b4143d71-0b4c-487b-ad54-94c3c8f1ceb9" providerId="ADAL" clId="{EF6F96C5-ABA4-4A54-B141-34FEC6273E0A}" dt="2023-06-23T10:33:20.555" v="579" actId="478"/>
          <ac:picMkLst>
            <pc:docMk/>
            <pc:sldMk cId="1646508801" sldId="355"/>
            <ac:picMk id="31" creationId="{1E1F88D5-CFA8-E6BA-16B6-D090427B3D20}"/>
          </ac:picMkLst>
        </pc:picChg>
        <pc:picChg chg="del">
          <ac:chgData name="Lauren Kearney" userId="b4143d71-0b4c-487b-ad54-94c3c8f1ceb9" providerId="ADAL" clId="{EF6F96C5-ABA4-4A54-B141-34FEC6273E0A}" dt="2023-06-23T10:33:20.555" v="579" actId="478"/>
          <ac:picMkLst>
            <pc:docMk/>
            <pc:sldMk cId="1646508801" sldId="355"/>
            <ac:picMk id="32" creationId="{DBCB690D-9C8B-7608-59D9-C2610353BAFF}"/>
          </ac:picMkLst>
        </pc:picChg>
        <pc:picChg chg="add mod modCrop">
          <ac:chgData name="Lauren Kearney" userId="b4143d71-0b4c-487b-ad54-94c3c8f1ceb9" providerId="ADAL" clId="{EF6F96C5-ABA4-4A54-B141-34FEC6273E0A}" dt="2023-06-23T11:54:55.357" v="1040" actId="14100"/>
          <ac:picMkLst>
            <pc:docMk/>
            <pc:sldMk cId="1646508801" sldId="355"/>
            <ac:picMk id="33" creationId="{D4ADEF90-D447-DC31-EEEF-F298A6C932AD}"/>
          </ac:picMkLst>
        </pc:picChg>
        <pc:picChg chg="del">
          <ac:chgData name="Lauren Kearney" userId="b4143d71-0b4c-487b-ad54-94c3c8f1ceb9" providerId="ADAL" clId="{EF6F96C5-ABA4-4A54-B141-34FEC6273E0A}" dt="2023-06-23T10:33:20.555" v="579" actId="478"/>
          <ac:picMkLst>
            <pc:docMk/>
            <pc:sldMk cId="1646508801" sldId="355"/>
            <ac:picMk id="34" creationId="{F997BC72-3AC3-7E2A-C959-BED099D8F928}"/>
          </ac:picMkLst>
        </pc:picChg>
        <pc:picChg chg="del">
          <ac:chgData name="Lauren Kearney" userId="b4143d71-0b4c-487b-ad54-94c3c8f1ceb9" providerId="ADAL" clId="{EF6F96C5-ABA4-4A54-B141-34FEC6273E0A}" dt="2023-06-23T10:33:20.555" v="579" actId="478"/>
          <ac:picMkLst>
            <pc:docMk/>
            <pc:sldMk cId="1646508801" sldId="355"/>
            <ac:picMk id="35" creationId="{7E035C10-CA47-86CB-8BC9-C9C298573DD7}"/>
          </ac:picMkLst>
        </pc:picChg>
        <pc:cxnChg chg="mod">
          <ac:chgData name="Lauren Kearney" userId="b4143d71-0b4c-487b-ad54-94c3c8f1ceb9" providerId="ADAL" clId="{EF6F96C5-ABA4-4A54-B141-34FEC6273E0A}" dt="2023-06-23T11:51:07.730" v="1006"/>
          <ac:cxnSpMkLst>
            <pc:docMk/>
            <pc:sldMk cId="1646508801" sldId="355"/>
            <ac:cxnSpMk id="10" creationId="{AF9C62B9-3EF2-E4A7-4340-C5D21A79A385}"/>
          </ac:cxnSpMkLst>
        </pc:cxnChg>
        <pc:cxnChg chg="mod">
          <ac:chgData name="Lauren Kearney" userId="b4143d71-0b4c-487b-ad54-94c3c8f1ceb9" providerId="ADAL" clId="{EF6F96C5-ABA4-4A54-B141-34FEC6273E0A}" dt="2023-06-23T11:51:07.730" v="1006"/>
          <ac:cxnSpMkLst>
            <pc:docMk/>
            <pc:sldMk cId="1646508801" sldId="355"/>
            <ac:cxnSpMk id="13" creationId="{ED0698E2-1642-AC76-587A-A3CB01E25FBB}"/>
          </ac:cxnSpMkLst>
        </pc:cxnChg>
        <pc:cxnChg chg="mod">
          <ac:chgData name="Lauren Kearney" userId="b4143d71-0b4c-487b-ad54-94c3c8f1ceb9" providerId="ADAL" clId="{EF6F96C5-ABA4-4A54-B141-34FEC6273E0A}" dt="2023-06-23T11:51:07.730" v="1006"/>
          <ac:cxnSpMkLst>
            <pc:docMk/>
            <pc:sldMk cId="1646508801" sldId="355"/>
            <ac:cxnSpMk id="16" creationId="{0A7F81F9-FF08-0A9C-D78B-BF06EBC2137F}"/>
          </ac:cxnSpMkLst>
        </pc:cxnChg>
        <pc:cxnChg chg="mod">
          <ac:chgData name="Lauren Kearney" userId="b4143d71-0b4c-487b-ad54-94c3c8f1ceb9" providerId="ADAL" clId="{EF6F96C5-ABA4-4A54-B141-34FEC6273E0A}" dt="2023-06-23T11:51:07.730" v="1006"/>
          <ac:cxnSpMkLst>
            <pc:docMk/>
            <pc:sldMk cId="1646508801" sldId="355"/>
            <ac:cxnSpMk id="17" creationId="{7C7E7BA0-A103-848D-F62C-92E242B6129D}"/>
          </ac:cxnSpMkLst>
        </pc:cxnChg>
        <pc:cxnChg chg="mod">
          <ac:chgData name="Lauren Kearney" userId="b4143d71-0b4c-487b-ad54-94c3c8f1ceb9" providerId="ADAL" clId="{EF6F96C5-ABA4-4A54-B141-34FEC6273E0A}" dt="2023-06-23T11:51:07.730" v="1006"/>
          <ac:cxnSpMkLst>
            <pc:docMk/>
            <pc:sldMk cId="1646508801" sldId="355"/>
            <ac:cxnSpMk id="18" creationId="{C1A43A4D-DF70-384B-340D-E5C4FF6E4AC3}"/>
          </ac:cxnSpMkLst>
        </pc:cxnChg>
        <pc:cxnChg chg="mod">
          <ac:chgData name="Lauren Kearney" userId="b4143d71-0b4c-487b-ad54-94c3c8f1ceb9" providerId="ADAL" clId="{EF6F96C5-ABA4-4A54-B141-34FEC6273E0A}" dt="2023-06-23T11:51:07.730" v="1006"/>
          <ac:cxnSpMkLst>
            <pc:docMk/>
            <pc:sldMk cId="1646508801" sldId="355"/>
            <ac:cxnSpMk id="19" creationId="{C7A1DEC8-38BC-9831-61AD-0295E4FB3D15}"/>
          </ac:cxnSpMkLst>
        </pc:cxnChg>
        <pc:cxnChg chg="mod">
          <ac:chgData name="Lauren Kearney" userId="b4143d71-0b4c-487b-ad54-94c3c8f1ceb9" providerId="ADAL" clId="{EF6F96C5-ABA4-4A54-B141-34FEC6273E0A}" dt="2023-06-23T11:51:07.730" v="1006"/>
          <ac:cxnSpMkLst>
            <pc:docMk/>
            <pc:sldMk cId="1646508801" sldId="355"/>
            <ac:cxnSpMk id="20" creationId="{6B51059E-5474-D43C-5398-F2225F980D41}"/>
          </ac:cxnSpMkLst>
        </pc:cxnChg>
        <pc:cxnChg chg="mod">
          <ac:chgData name="Lauren Kearney" userId="b4143d71-0b4c-487b-ad54-94c3c8f1ceb9" providerId="ADAL" clId="{EF6F96C5-ABA4-4A54-B141-34FEC6273E0A}" dt="2023-06-23T11:51:07.730" v="1006"/>
          <ac:cxnSpMkLst>
            <pc:docMk/>
            <pc:sldMk cId="1646508801" sldId="355"/>
            <ac:cxnSpMk id="21" creationId="{BE7ACD07-885B-CB86-41D5-CBC8D9852216}"/>
          </ac:cxnSpMkLst>
        </pc:cxnChg>
        <pc:cxnChg chg="mod">
          <ac:chgData name="Lauren Kearney" userId="b4143d71-0b4c-487b-ad54-94c3c8f1ceb9" providerId="ADAL" clId="{EF6F96C5-ABA4-4A54-B141-34FEC6273E0A}" dt="2023-06-23T11:51:07.730" v="1006"/>
          <ac:cxnSpMkLst>
            <pc:docMk/>
            <pc:sldMk cId="1646508801" sldId="355"/>
            <ac:cxnSpMk id="22" creationId="{C095F563-3308-7BC2-BA3A-6C2D0F0F9569}"/>
          </ac:cxnSpMkLst>
        </pc:cxnChg>
        <pc:cxnChg chg="mod">
          <ac:chgData name="Lauren Kearney" userId="b4143d71-0b4c-487b-ad54-94c3c8f1ceb9" providerId="ADAL" clId="{EF6F96C5-ABA4-4A54-B141-34FEC6273E0A}" dt="2023-06-23T11:51:07.730" v="1006"/>
          <ac:cxnSpMkLst>
            <pc:docMk/>
            <pc:sldMk cId="1646508801" sldId="355"/>
            <ac:cxnSpMk id="24" creationId="{66624BFD-BAD2-1411-4521-BA0956BCF8DB}"/>
          </ac:cxnSpMkLst>
        </pc:cxnChg>
        <pc:cxnChg chg="mod">
          <ac:chgData name="Lauren Kearney" userId="b4143d71-0b4c-487b-ad54-94c3c8f1ceb9" providerId="ADAL" clId="{EF6F96C5-ABA4-4A54-B141-34FEC6273E0A}" dt="2023-06-23T11:51:07.730" v="1006"/>
          <ac:cxnSpMkLst>
            <pc:docMk/>
            <pc:sldMk cId="1646508801" sldId="355"/>
            <ac:cxnSpMk id="27" creationId="{57B7FF97-9180-D29F-8150-845E97AEBCB8}"/>
          </ac:cxnSpMkLst>
        </pc:cxnChg>
        <pc:cxnChg chg="mod">
          <ac:chgData name="Lauren Kearney" userId="b4143d71-0b4c-487b-ad54-94c3c8f1ceb9" providerId="ADAL" clId="{EF6F96C5-ABA4-4A54-B141-34FEC6273E0A}" dt="2023-06-23T11:51:07.730" v="1006"/>
          <ac:cxnSpMkLst>
            <pc:docMk/>
            <pc:sldMk cId="1646508801" sldId="355"/>
            <ac:cxnSpMk id="30" creationId="{74DC4885-2347-DC8A-289D-B5C709674062}"/>
          </ac:cxnSpMkLst>
        </pc:cxnChg>
      </pc:sldChg>
      <pc:sldChg chg="del">
        <pc:chgData name="Lauren Kearney" userId="b4143d71-0b4c-487b-ad54-94c3c8f1ceb9" providerId="ADAL" clId="{EF6F96C5-ABA4-4A54-B141-34FEC6273E0A}" dt="2023-06-23T09:17:52.465" v="0" actId="47"/>
        <pc:sldMkLst>
          <pc:docMk/>
          <pc:sldMk cId="3410797434" sldId="355"/>
        </pc:sldMkLst>
      </pc:sldChg>
      <pc:sldChg chg="addSp modSp new del mod">
        <pc:chgData name="Lauren Kearney" userId="b4143d71-0b4c-487b-ad54-94c3c8f1ceb9" providerId="ADAL" clId="{EF6F96C5-ABA4-4A54-B141-34FEC6273E0A}" dt="2023-06-23T10:21:49.841" v="486" actId="47"/>
        <pc:sldMkLst>
          <pc:docMk/>
          <pc:sldMk cId="1124136704" sldId="356"/>
        </pc:sldMkLst>
        <pc:picChg chg="add mod">
          <ac:chgData name="Lauren Kearney" userId="b4143d71-0b4c-487b-ad54-94c3c8f1ceb9" providerId="ADAL" clId="{EF6F96C5-ABA4-4A54-B141-34FEC6273E0A}" dt="2023-06-23T10:03:28.142" v="436" actId="1076"/>
          <ac:picMkLst>
            <pc:docMk/>
            <pc:sldMk cId="1124136704" sldId="356"/>
            <ac:picMk id="4" creationId="{7278EED9-94D5-2167-9648-2DE017420F23}"/>
          </ac:picMkLst>
        </pc:picChg>
        <pc:picChg chg="add mod">
          <ac:chgData name="Lauren Kearney" userId="b4143d71-0b4c-487b-ad54-94c3c8f1ceb9" providerId="ADAL" clId="{EF6F96C5-ABA4-4A54-B141-34FEC6273E0A}" dt="2023-06-23T10:03:25.614" v="434" actId="1076"/>
          <ac:picMkLst>
            <pc:docMk/>
            <pc:sldMk cId="1124136704" sldId="356"/>
            <ac:picMk id="6" creationId="{CEFCF4EA-4682-9425-2651-76E4DA2897D2}"/>
          </ac:picMkLst>
        </pc:picChg>
      </pc:sldChg>
    </pc:docChg>
  </pc:docChgLst>
  <pc:docChgLst>
    <pc:chgData name="Suzanne McKittrick" userId="74e27778-a135-4088-a270-0348bb7e74b7" providerId="ADAL" clId="{86B595C9-EEF0-4C9D-9A7C-36A1795003E4}"/>
    <pc:docChg chg="custSel modSld">
      <pc:chgData name="Suzanne McKittrick" userId="74e27778-a135-4088-a270-0348bb7e74b7" providerId="ADAL" clId="{86B595C9-EEF0-4C9D-9A7C-36A1795003E4}" dt="2023-06-02T14:03:31.258" v="9" actId="313"/>
      <pc:docMkLst>
        <pc:docMk/>
      </pc:docMkLst>
      <pc:sldChg chg="modSp mod">
        <pc:chgData name="Suzanne McKittrick" userId="74e27778-a135-4088-a270-0348bb7e74b7" providerId="ADAL" clId="{86B595C9-EEF0-4C9D-9A7C-36A1795003E4}" dt="2023-06-02T13:46:48.204" v="2" actId="6549"/>
        <pc:sldMkLst>
          <pc:docMk/>
          <pc:sldMk cId="1232785057" sldId="337"/>
        </pc:sldMkLst>
        <pc:spChg chg="mod">
          <ac:chgData name="Suzanne McKittrick" userId="74e27778-a135-4088-a270-0348bb7e74b7" providerId="ADAL" clId="{86B595C9-EEF0-4C9D-9A7C-36A1795003E4}" dt="2023-06-02T13:46:48.204" v="2" actId="6549"/>
          <ac:spMkLst>
            <pc:docMk/>
            <pc:sldMk cId="1232785057" sldId="337"/>
            <ac:spMk id="9" creationId="{50E28406-2AFB-947C-8E2B-296C79286097}"/>
          </ac:spMkLst>
        </pc:spChg>
      </pc:sldChg>
      <pc:sldChg chg="modSp mod">
        <pc:chgData name="Suzanne McKittrick" userId="74e27778-a135-4088-a270-0348bb7e74b7" providerId="ADAL" clId="{86B595C9-EEF0-4C9D-9A7C-36A1795003E4}" dt="2023-06-02T13:57:10.739" v="4" actId="20577"/>
        <pc:sldMkLst>
          <pc:docMk/>
          <pc:sldMk cId="4044171763" sldId="338"/>
        </pc:sldMkLst>
        <pc:spChg chg="mod">
          <ac:chgData name="Suzanne McKittrick" userId="74e27778-a135-4088-a270-0348bb7e74b7" providerId="ADAL" clId="{86B595C9-EEF0-4C9D-9A7C-36A1795003E4}" dt="2023-06-02T13:57:10.739" v="4" actId="20577"/>
          <ac:spMkLst>
            <pc:docMk/>
            <pc:sldMk cId="4044171763" sldId="338"/>
            <ac:spMk id="8" creationId="{A4810595-758E-700C-3DB3-0803D79BF01E}"/>
          </ac:spMkLst>
        </pc:spChg>
      </pc:sldChg>
      <pc:sldChg chg="modSp mod">
        <pc:chgData name="Suzanne McKittrick" userId="74e27778-a135-4088-a270-0348bb7e74b7" providerId="ADAL" clId="{86B595C9-EEF0-4C9D-9A7C-36A1795003E4}" dt="2023-06-02T13:57:24.318" v="6" actId="20577"/>
        <pc:sldMkLst>
          <pc:docMk/>
          <pc:sldMk cId="3789180351" sldId="340"/>
        </pc:sldMkLst>
        <pc:spChg chg="mod">
          <ac:chgData name="Suzanne McKittrick" userId="74e27778-a135-4088-a270-0348bb7e74b7" providerId="ADAL" clId="{86B595C9-EEF0-4C9D-9A7C-36A1795003E4}" dt="2023-06-02T13:57:24.318" v="6" actId="20577"/>
          <ac:spMkLst>
            <pc:docMk/>
            <pc:sldMk cId="3789180351" sldId="340"/>
            <ac:spMk id="9" creationId="{F4C91D66-A4E7-74B5-AB94-07B335E1B37F}"/>
          </ac:spMkLst>
        </pc:spChg>
      </pc:sldChg>
      <pc:sldChg chg="modSp mod">
        <pc:chgData name="Suzanne McKittrick" userId="74e27778-a135-4088-a270-0348bb7e74b7" providerId="ADAL" clId="{86B595C9-EEF0-4C9D-9A7C-36A1795003E4}" dt="2023-06-02T14:03:31.258" v="9" actId="313"/>
        <pc:sldMkLst>
          <pc:docMk/>
          <pc:sldMk cId="4018758083" sldId="349"/>
        </pc:sldMkLst>
        <pc:spChg chg="mod">
          <ac:chgData name="Suzanne McKittrick" userId="74e27778-a135-4088-a270-0348bb7e74b7" providerId="ADAL" clId="{86B595C9-EEF0-4C9D-9A7C-36A1795003E4}" dt="2023-06-02T14:03:31.258" v="9" actId="313"/>
          <ac:spMkLst>
            <pc:docMk/>
            <pc:sldMk cId="4018758083" sldId="349"/>
            <ac:spMk id="7" creationId="{A8F91FC8-2416-E451-8B3B-8BD21194B85E}"/>
          </ac:spMkLst>
        </pc:spChg>
      </pc:sldChg>
    </pc:docChg>
  </pc:docChgLst>
  <pc:docChgLst>
    <pc:chgData name="Lauren Kearney" userId="b4143d71-0b4c-487b-ad54-94c3c8f1ceb9" providerId="ADAL" clId="{CE349B4D-0079-433B-9C7C-55541E3D78E0}"/>
    <pc:docChg chg="custSel addSld delSld modSld sldOrd">
      <pc:chgData name="Lauren Kearney" userId="b4143d71-0b4c-487b-ad54-94c3c8f1ceb9" providerId="ADAL" clId="{CE349B4D-0079-433B-9C7C-55541E3D78E0}" dt="2023-05-03T13:50:43.696" v="22" actId="47"/>
      <pc:docMkLst>
        <pc:docMk/>
      </pc:docMkLst>
      <pc:sldChg chg="del ord">
        <pc:chgData name="Lauren Kearney" userId="b4143d71-0b4c-487b-ad54-94c3c8f1ceb9" providerId="ADAL" clId="{CE349B4D-0079-433B-9C7C-55541E3D78E0}" dt="2023-05-03T13:50:43.696" v="22" actId="47"/>
        <pc:sldMkLst>
          <pc:docMk/>
          <pc:sldMk cId="1296571369" sldId="266"/>
        </pc:sldMkLst>
      </pc:sldChg>
      <pc:sldChg chg="modSp mod">
        <pc:chgData name="Lauren Kearney" userId="b4143d71-0b4c-487b-ad54-94c3c8f1ceb9" providerId="ADAL" clId="{CE349B4D-0079-433B-9C7C-55541E3D78E0}" dt="2023-05-03T13:47:34.297" v="11" actId="6549"/>
        <pc:sldMkLst>
          <pc:docMk/>
          <pc:sldMk cId="700727311" sldId="277"/>
        </pc:sldMkLst>
        <pc:spChg chg="mod">
          <ac:chgData name="Lauren Kearney" userId="b4143d71-0b4c-487b-ad54-94c3c8f1ceb9" providerId="ADAL" clId="{CE349B4D-0079-433B-9C7C-55541E3D78E0}" dt="2023-05-03T13:47:34.297" v="11" actId="6549"/>
          <ac:spMkLst>
            <pc:docMk/>
            <pc:sldMk cId="700727311" sldId="277"/>
            <ac:spMk id="7" creationId="{00000000-0000-0000-0000-000000000000}"/>
          </ac:spMkLst>
        </pc:spChg>
      </pc:sldChg>
      <pc:sldChg chg="modSp mod">
        <pc:chgData name="Lauren Kearney" userId="b4143d71-0b4c-487b-ad54-94c3c8f1ceb9" providerId="ADAL" clId="{CE349B4D-0079-433B-9C7C-55541E3D78E0}" dt="2023-05-03T13:44:37.379" v="7" actId="14100"/>
        <pc:sldMkLst>
          <pc:docMk/>
          <pc:sldMk cId="1052762355" sldId="341"/>
        </pc:sldMkLst>
        <pc:spChg chg="mod">
          <ac:chgData name="Lauren Kearney" userId="b4143d71-0b4c-487b-ad54-94c3c8f1ceb9" providerId="ADAL" clId="{CE349B4D-0079-433B-9C7C-55541E3D78E0}" dt="2023-05-03T13:44:29.385" v="6" actId="1035"/>
          <ac:spMkLst>
            <pc:docMk/>
            <pc:sldMk cId="1052762355" sldId="341"/>
            <ac:spMk id="8" creationId="{00000000-0000-0000-0000-000000000000}"/>
          </ac:spMkLst>
        </pc:spChg>
        <pc:graphicFrameChg chg="modGraphic">
          <ac:chgData name="Lauren Kearney" userId="b4143d71-0b4c-487b-ad54-94c3c8f1ceb9" providerId="ADAL" clId="{CE349B4D-0079-433B-9C7C-55541E3D78E0}" dt="2023-05-03T13:44:37.379" v="7" actId="14100"/>
          <ac:graphicFrameMkLst>
            <pc:docMk/>
            <pc:sldMk cId="1052762355" sldId="341"/>
            <ac:graphicFrameMk id="6" creationId="{00000000-0000-0000-0000-000000000000}"/>
          </ac:graphicFrameMkLst>
        </pc:graphicFrameChg>
      </pc:sldChg>
      <pc:sldChg chg="modSp mod">
        <pc:chgData name="Lauren Kearney" userId="b4143d71-0b4c-487b-ad54-94c3c8f1ceb9" providerId="ADAL" clId="{CE349B4D-0079-433B-9C7C-55541E3D78E0}" dt="2023-05-03T13:48:42.185" v="20" actId="20577"/>
        <pc:sldMkLst>
          <pc:docMk/>
          <pc:sldMk cId="3760831273" sldId="347"/>
        </pc:sldMkLst>
        <pc:spChg chg="mod">
          <ac:chgData name="Lauren Kearney" userId="b4143d71-0b4c-487b-ad54-94c3c8f1ceb9" providerId="ADAL" clId="{CE349B4D-0079-433B-9C7C-55541E3D78E0}" dt="2023-05-03T13:48:42.185" v="20" actId="20577"/>
          <ac:spMkLst>
            <pc:docMk/>
            <pc:sldMk cId="3760831273" sldId="347"/>
            <ac:spMk id="2" creationId="{176F689D-012A-AB66-048A-A58B204743FE}"/>
          </ac:spMkLst>
        </pc:spChg>
      </pc:sldChg>
      <pc:sldChg chg="add">
        <pc:chgData name="Lauren Kearney" userId="b4143d71-0b4c-487b-ad54-94c3c8f1ceb9" providerId="ADAL" clId="{CE349B4D-0079-433B-9C7C-55541E3D78E0}" dt="2023-05-03T13:50:37.124" v="21"/>
        <pc:sldMkLst>
          <pc:docMk/>
          <pc:sldMk cId="3032792168" sldId="352"/>
        </pc:sldMkLst>
      </pc:sldChg>
    </pc:docChg>
  </pc:docChgLst>
  <pc:docChgLst>
    <pc:chgData name="Lauren Kearney" userId="b4143d71-0b4c-487b-ad54-94c3c8f1ceb9" providerId="ADAL" clId="{136FB687-5F36-4D60-B681-4BD14B592B96}"/>
    <pc:docChg chg="undo custSel addSld modSld">
      <pc:chgData name="Lauren Kearney" userId="b4143d71-0b4c-487b-ad54-94c3c8f1ceb9" providerId="ADAL" clId="{136FB687-5F36-4D60-B681-4BD14B592B96}" dt="2023-06-22T10:53:55.348" v="198" actId="14100"/>
      <pc:docMkLst>
        <pc:docMk/>
      </pc:docMkLst>
      <pc:sldChg chg="addSp delSp modSp new mod modNotesTx">
        <pc:chgData name="Lauren Kearney" userId="b4143d71-0b4c-487b-ad54-94c3c8f1ceb9" providerId="ADAL" clId="{136FB687-5F36-4D60-B681-4BD14B592B96}" dt="2023-06-22T10:41:11.089" v="139" actId="1076"/>
        <pc:sldMkLst>
          <pc:docMk/>
          <pc:sldMk cId="1484395115" sldId="354"/>
        </pc:sldMkLst>
        <pc:spChg chg="mod">
          <ac:chgData name="Lauren Kearney" userId="b4143d71-0b4c-487b-ad54-94c3c8f1ceb9" providerId="ADAL" clId="{136FB687-5F36-4D60-B681-4BD14B592B96}" dt="2023-06-22T09:31:41.954" v="18" actId="1076"/>
          <ac:spMkLst>
            <pc:docMk/>
            <pc:sldMk cId="1484395115" sldId="354"/>
            <ac:spMk id="2" creationId="{7773F770-ED57-D700-5481-E2114DD05318}"/>
          </ac:spMkLst>
        </pc:spChg>
        <pc:graphicFrameChg chg="add mod modGraphic">
          <ac:chgData name="Lauren Kearney" userId="b4143d71-0b4c-487b-ad54-94c3c8f1ceb9" providerId="ADAL" clId="{136FB687-5F36-4D60-B681-4BD14B592B96}" dt="2023-06-22T10:28:50.840" v="136" actId="1076"/>
          <ac:graphicFrameMkLst>
            <pc:docMk/>
            <pc:sldMk cId="1484395115" sldId="354"/>
            <ac:graphicFrameMk id="3" creationId="{7C464178-92E9-0D94-3D34-5ADE217FDCA9}"/>
          </ac:graphicFrameMkLst>
        </pc:graphicFrameChg>
        <pc:graphicFrameChg chg="add mod modGraphic">
          <ac:chgData name="Lauren Kearney" userId="b4143d71-0b4c-487b-ad54-94c3c8f1ceb9" providerId="ADAL" clId="{136FB687-5F36-4D60-B681-4BD14B592B96}" dt="2023-06-22T09:55:11.561" v="80" actId="1076"/>
          <ac:graphicFrameMkLst>
            <pc:docMk/>
            <pc:sldMk cId="1484395115" sldId="354"/>
            <ac:graphicFrameMk id="4" creationId="{529671F9-5331-B833-5850-AA31B1B356BB}"/>
          </ac:graphicFrameMkLst>
        </pc:graphicFrameChg>
        <pc:picChg chg="add del mod">
          <ac:chgData name="Lauren Kearney" userId="b4143d71-0b4c-487b-ad54-94c3c8f1ceb9" providerId="ADAL" clId="{136FB687-5F36-4D60-B681-4BD14B592B96}" dt="2023-06-22T10:28:09.374" v="131" actId="478"/>
          <ac:picMkLst>
            <pc:docMk/>
            <pc:sldMk cId="1484395115" sldId="354"/>
            <ac:picMk id="6" creationId="{F9D53ABE-DBDE-8FEE-22A4-04B2A31252D0}"/>
          </ac:picMkLst>
        </pc:picChg>
        <pc:picChg chg="add mod">
          <ac:chgData name="Lauren Kearney" userId="b4143d71-0b4c-487b-ad54-94c3c8f1ceb9" providerId="ADAL" clId="{136FB687-5F36-4D60-B681-4BD14B592B96}" dt="2023-06-22T10:41:11.089" v="139" actId="1076"/>
          <ac:picMkLst>
            <pc:docMk/>
            <pc:sldMk cId="1484395115" sldId="354"/>
            <ac:picMk id="8" creationId="{9F87B45E-D8C7-246E-9BA1-B5C7D2D39496}"/>
          </ac:picMkLst>
        </pc:picChg>
      </pc:sldChg>
      <pc:sldChg chg="addSp modSp new mod">
        <pc:chgData name="Lauren Kearney" userId="b4143d71-0b4c-487b-ad54-94c3c8f1ceb9" providerId="ADAL" clId="{136FB687-5F36-4D60-B681-4BD14B592B96}" dt="2023-06-22T10:53:55.348" v="198" actId="14100"/>
        <pc:sldMkLst>
          <pc:docMk/>
          <pc:sldMk cId="3410797434" sldId="355"/>
        </pc:sldMkLst>
        <pc:spChg chg="mod">
          <ac:chgData name="Lauren Kearney" userId="b4143d71-0b4c-487b-ad54-94c3c8f1ceb9" providerId="ADAL" clId="{136FB687-5F36-4D60-B681-4BD14B592B96}" dt="2023-06-22T10:48:54.364" v="180" actId="1076"/>
          <ac:spMkLst>
            <pc:docMk/>
            <pc:sldMk cId="3410797434" sldId="355"/>
            <ac:spMk id="2" creationId="{420E8649-8E71-30A5-C592-568281F599D0}"/>
          </ac:spMkLst>
        </pc:spChg>
        <pc:spChg chg="add mod">
          <ac:chgData name="Lauren Kearney" userId="b4143d71-0b4c-487b-ad54-94c3c8f1ceb9" providerId="ADAL" clId="{136FB687-5F36-4D60-B681-4BD14B592B96}" dt="2023-06-22T10:52:44.915" v="188" actId="207"/>
          <ac:spMkLst>
            <pc:docMk/>
            <pc:sldMk cId="3410797434" sldId="355"/>
            <ac:spMk id="3" creationId="{F380CD84-7C12-FBD1-59E1-8B067CF895AC}"/>
          </ac:spMkLst>
        </pc:spChg>
        <pc:spChg chg="mod">
          <ac:chgData name="Lauren Kearney" userId="b4143d71-0b4c-487b-ad54-94c3c8f1ceb9" providerId="ADAL" clId="{136FB687-5F36-4D60-B681-4BD14B592B96}" dt="2023-06-22T10:53:10.935" v="191" actId="1076"/>
          <ac:spMkLst>
            <pc:docMk/>
            <pc:sldMk cId="3410797434" sldId="355"/>
            <ac:spMk id="4" creationId="{A50A0D94-85FA-10E7-5A2E-B0A4B3F87C3A}"/>
          </ac:spMkLst>
        </pc:spChg>
        <pc:cxnChg chg="add mod">
          <ac:chgData name="Lauren Kearney" userId="b4143d71-0b4c-487b-ad54-94c3c8f1ceb9" providerId="ADAL" clId="{136FB687-5F36-4D60-B681-4BD14B592B96}" dt="2023-06-22T10:53:55.348" v="198" actId="14100"/>
          <ac:cxnSpMkLst>
            <pc:docMk/>
            <pc:sldMk cId="3410797434" sldId="355"/>
            <ac:cxnSpMk id="6" creationId="{35636E36-4A7A-D98F-8091-C7D0A19BF646}"/>
          </ac:cxnSpMkLst>
        </pc:cxnChg>
      </pc:sldChg>
    </pc:docChg>
  </pc:docChgLst>
  <pc:docChgLst>
    <pc:chgData name="Anthea Wilson" userId="S::anthea.wilson@esbuk.org::f289f84a-f1ae-46ed-b624-bcccc8b1693e" providerId="AD" clId="Web-{4C053C32-6D91-68FF-A7C7-6A3418163E34}"/>
    <pc:docChg chg="modSld">
      <pc:chgData name="Anthea Wilson" userId="S::anthea.wilson@esbuk.org::f289f84a-f1ae-46ed-b624-bcccc8b1693e" providerId="AD" clId="Web-{4C053C32-6D91-68FF-A7C7-6A3418163E34}" dt="2023-11-16T12:04:45.512" v="11" actId="1076"/>
      <pc:docMkLst>
        <pc:docMk/>
      </pc:docMkLst>
      <pc:sldChg chg="addSp modSp">
        <pc:chgData name="Anthea Wilson" userId="S::anthea.wilson@esbuk.org::f289f84a-f1ae-46ed-b624-bcccc8b1693e" providerId="AD" clId="Web-{4C053C32-6D91-68FF-A7C7-6A3418163E34}" dt="2023-11-16T11:52:32.353" v="5" actId="1076"/>
        <pc:sldMkLst>
          <pc:docMk/>
          <pc:sldMk cId="104263307" sldId="284"/>
        </pc:sldMkLst>
        <pc:picChg chg="add mod">
          <ac:chgData name="Anthea Wilson" userId="S::anthea.wilson@esbuk.org::f289f84a-f1ae-46ed-b624-bcccc8b1693e" providerId="AD" clId="Web-{4C053C32-6D91-68FF-A7C7-6A3418163E34}" dt="2023-11-16T11:52:32.353" v="5" actId="1076"/>
          <ac:picMkLst>
            <pc:docMk/>
            <pc:sldMk cId="104263307" sldId="284"/>
            <ac:picMk id="10" creationId="{0444D43C-3DB3-3F1E-02D8-E99A6B4DACFE}"/>
          </ac:picMkLst>
        </pc:picChg>
      </pc:sldChg>
      <pc:sldChg chg="addSp modSp">
        <pc:chgData name="Anthea Wilson" userId="S::anthea.wilson@esbuk.org::f289f84a-f1ae-46ed-b624-bcccc8b1693e" providerId="AD" clId="Web-{4C053C32-6D91-68FF-A7C7-6A3418163E34}" dt="2023-11-16T12:02:45.321" v="7" actId="1076"/>
        <pc:sldMkLst>
          <pc:docMk/>
          <pc:sldMk cId="345357352" sldId="325"/>
        </pc:sldMkLst>
        <pc:picChg chg="add mod">
          <ac:chgData name="Anthea Wilson" userId="S::anthea.wilson@esbuk.org::f289f84a-f1ae-46ed-b624-bcccc8b1693e" providerId="AD" clId="Web-{4C053C32-6D91-68FF-A7C7-6A3418163E34}" dt="2023-11-16T12:02:45.321" v="7" actId="1076"/>
          <ac:picMkLst>
            <pc:docMk/>
            <pc:sldMk cId="345357352" sldId="325"/>
            <ac:picMk id="8" creationId="{1293DBF8-FD5D-7D3D-3DD7-33A38B80F945}"/>
          </ac:picMkLst>
        </pc:picChg>
      </pc:sldChg>
      <pc:sldChg chg="addSp modSp">
        <pc:chgData name="Anthea Wilson" userId="S::anthea.wilson@esbuk.org::f289f84a-f1ae-46ed-b624-bcccc8b1693e" providerId="AD" clId="Web-{4C053C32-6D91-68FF-A7C7-6A3418163E34}" dt="2023-11-16T12:02:55.275" v="9" actId="1076"/>
        <pc:sldMkLst>
          <pc:docMk/>
          <pc:sldMk cId="154388059" sldId="326"/>
        </pc:sldMkLst>
        <pc:picChg chg="add mod">
          <ac:chgData name="Anthea Wilson" userId="S::anthea.wilson@esbuk.org::f289f84a-f1ae-46ed-b624-bcccc8b1693e" providerId="AD" clId="Web-{4C053C32-6D91-68FF-A7C7-6A3418163E34}" dt="2023-11-16T12:02:55.275" v="9" actId="1076"/>
          <ac:picMkLst>
            <pc:docMk/>
            <pc:sldMk cId="154388059" sldId="326"/>
            <ac:picMk id="7" creationId="{E67B78BD-BAB5-896E-10DE-6358AAEFB259}"/>
          </ac:picMkLst>
        </pc:picChg>
      </pc:sldChg>
      <pc:sldChg chg="addSp modSp">
        <pc:chgData name="Anthea Wilson" userId="S::anthea.wilson@esbuk.org::f289f84a-f1ae-46ed-b624-bcccc8b1693e" providerId="AD" clId="Web-{4C053C32-6D91-68FF-A7C7-6A3418163E34}" dt="2023-11-16T12:04:45.512" v="11" actId="1076"/>
        <pc:sldMkLst>
          <pc:docMk/>
          <pc:sldMk cId="3635132262" sldId="327"/>
        </pc:sldMkLst>
        <pc:picChg chg="add mod">
          <ac:chgData name="Anthea Wilson" userId="S::anthea.wilson@esbuk.org::f289f84a-f1ae-46ed-b624-bcccc8b1693e" providerId="AD" clId="Web-{4C053C32-6D91-68FF-A7C7-6A3418163E34}" dt="2023-11-16T12:04:45.512" v="11" actId="1076"/>
          <ac:picMkLst>
            <pc:docMk/>
            <pc:sldMk cId="3635132262" sldId="327"/>
            <ac:picMk id="15" creationId="{9C145C0E-CD4A-0283-8EDC-28B2BA906A6B}"/>
          </ac:picMkLst>
        </pc:picChg>
      </pc:sldChg>
      <pc:sldChg chg="addSp delSp modSp">
        <pc:chgData name="Anthea Wilson" userId="S::anthea.wilson@esbuk.org::f289f84a-f1ae-46ed-b624-bcccc8b1693e" providerId="AD" clId="Web-{4C053C32-6D91-68FF-A7C7-6A3418163E34}" dt="2023-11-16T11:47:59.049" v="3"/>
        <pc:sldMkLst>
          <pc:docMk/>
          <pc:sldMk cId="3032792168" sldId="352"/>
        </pc:sldMkLst>
        <pc:picChg chg="add mod">
          <ac:chgData name="Anthea Wilson" userId="S::anthea.wilson@esbuk.org::f289f84a-f1ae-46ed-b624-bcccc8b1693e" providerId="AD" clId="Web-{4C053C32-6D91-68FF-A7C7-6A3418163E34}" dt="2023-11-16T11:47:43.611" v="1" actId="1076"/>
          <ac:picMkLst>
            <pc:docMk/>
            <pc:sldMk cId="3032792168" sldId="352"/>
            <ac:picMk id="7" creationId="{95BD03E0-2BF8-6C06-71B0-CC70ACDDF15C}"/>
          </ac:picMkLst>
        </pc:picChg>
        <pc:picChg chg="add del mod">
          <ac:chgData name="Anthea Wilson" userId="S::anthea.wilson@esbuk.org::f289f84a-f1ae-46ed-b624-bcccc8b1693e" providerId="AD" clId="Web-{4C053C32-6D91-68FF-A7C7-6A3418163E34}" dt="2023-11-16T11:47:59.049" v="3"/>
          <ac:picMkLst>
            <pc:docMk/>
            <pc:sldMk cId="3032792168" sldId="352"/>
            <ac:picMk id="8" creationId="{DF7F54D1-B014-676D-50B0-30E82C631C50}"/>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82E4-40A7-B4E5-225F7EDA96FD}"/>
              </c:ext>
            </c:extLst>
          </c:dPt>
          <c:dPt>
            <c:idx val="1"/>
            <c:bubble3D val="0"/>
            <c:spPr>
              <a:noFill/>
              <a:ln w="28575">
                <a:solidFill>
                  <a:schemeClr val="tx1"/>
                </a:solidFill>
              </a:ln>
              <a:effectLst/>
            </c:spPr>
            <c:extLst>
              <c:ext xmlns:c16="http://schemas.microsoft.com/office/drawing/2014/chart" uri="{C3380CC4-5D6E-409C-BE32-E72D297353CC}">
                <c16:uniqueId val="{00000003-82E4-40A7-B4E5-225F7EDA96FD}"/>
              </c:ext>
            </c:extLst>
          </c:dPt>
          <c:dPt>
            <c:idx val="2"/>
            <c:bubble3D val="0"/>
            <c:spPr>
              <a:noFill/>
              <a:ln w="28575">
                <a:solidFill>
                  <a:schemeClr val="tx1"/>
                </a:solidFill>
              </a:ln>
              <a:effectLst/>
            </c:spPr>
            <c:extLst>
              <c:ext xmlns:c16="http://schemas.microsoft.com/office/drawing/2014/chart" uri="{C3380CC4-5D6E-409C-BE32-E72D297353CC}">
                <c16:uniqueId val="{00000005-82E4-40A7-B4E5-225F7EDA96FD}"/>
              </c:ext>
            </c:extLst>
          </c:dPt>
          <c:dPt>
            <c:idx val="3"/>
            <c:bubble3D val="0"/>
            <c:spPr>
              <a:noFill/>
              <a:ln w="28575">
                <a:solidFill>
                  <a:schemeClr val="tx1"/>
                </a:solidFill>
              </a:ln>
              <a:effectLst/>
            </c:spPr>
            <c:extLst>
              <c:ext xmlns:c16="http://schemas.microsoft.com/office/drawing/2014/chart" uri="{C3380CC4-5D6E-409C-BE32-E72D297353CC}">
                <c16:uniqueId val="{00000007-82E4-40A7-B4E5-225F7EDA96FD}"/>
              </c:ext>
            </c:extLst>
          </c:dPt>
          <c:dPt>
            <c:idx val="4"/>
            <c:bubble3D val="0"/>
            <c:spPr>
              <a:noFill/>
              <a:ln w="28575">
                <a:solidFill>
                  <a:schemeClr val="tx1"/>
                </a:solidFill>
              </a:ln>
              <a:effectLst/>
            </c:spPr>
            <c:extLst>
              <c:ext xmlns:c16="http://schemas.microsoft.com/office/drawing/2014/chart" uri="{C3380CC4-5D6E-409C-BE32-E72D297353CC}">
                <c16:uniqueId val="{00000009-82E4-40A7-B4E5-225F7EDA96FD}"/>
              </c:ext>
            </c:extLst>
          </c:dPt>
          <c:dPt>
            <c:idx val="5"/>
            <c:bubble3D val="0"/>
            <c:spPr>
              <a:noFill/>
              <a:ln w="28575">
                <a:solidFill>
                  <a:schemeClr val="tx1"/>
                </a:solidFill>
              </a:ln>
              <a:effectLst/>
            </c:spPr>
            <c:extLst>
              <c:ext xmlns:c16="http://schemas.microsoft.com/office/drawing/2014/chart" uri="{C3380CC4-5D6E-409C-BE32-E72D297353CC}">
                <c16:uniqueId val="{0000000B-82E4-40A7-B4E5-225F7EDA96FD}"/>
              </c:ext>
            </c:extLst>
          </c:dPt>
          <c:dPt>
            <c:idx val="6"/>
            <c:bubble3D val="0"/>
            <c:spPr>
              <a:noFill/>
              <a:ln w="28575">
                <a:solidFill>
                  <a:schemeClr val="tx1"/>
                </a:solidFill>
              </a:ln>
              <a:effectLst/>
            </c:spPr>
            <c:extLst>
              <c:ext xmlns:c16="http://schemas.microsoft.com/office/drawing/2014/chart" uri="{C3380CC4-5D6E-409C-BE32-E72D297353CC}">
                <c16:uniqueId val="{0000000D-82E4-40A7-B4E5-225F7EDA96FD}"/>
              </c:ext>
            </c:extLst>
          </c:dPt>
          <c:dPt>
            <c:idx val="7"/>
            <c:bubble3D val="0"/>
            <c:spPr>
              <a:noFill/>
              <a:ln w="28575">
                <a:solidFill>
                  <a:schemeClr val="tx1"/>
                </a:solidFill>
              </a:ln>
              <a:effectLst/>
            </c:spPr>
            <c:extLst>
              <c:ext xmlns:c16="http://schemas.microsoft.com/office/drawing/2014/chart" uri="{C3380CC4-5D6E-409C-BE32-E72D297353CC}">
                <c16:uniqueId val="{0000000F-5BD1-4804-8C2B-BE36B9031E36}"/>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0E-82E4-40A7-B4E5-225F7EDA96F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Minutes</c:v>
                </c:pt>
              </c:strCache>
            </c:strRef>
          </c:tx>
          <c:spPr>
            <a:noFill/>
            <a:ln w="28575">
              <a:solidFill>
                <a:schemeClr val="tx1"/>
              </a:solidFill>
            </a:ln>
          </c:spPr>
          <c:dPt>
            <c:idx val="0"/>
            <c:bubble3D val="0"/>
            <c:spPr>
              <a:noFill/>
              <a:ln w="28575">
                <a:solidFill>
                  <a:schemeClr val="tx1"/>
                </a:solidFill>
              </a:ln>
              <a:effectLst/>
            </c:spPr>
            <c:extLst>
              <c:ext xmlns:c16="http://schemas.microsoft.com/office/drawing/2014/chart" uri="{C3380CC4-5D6E-409C-BE32-E72D297353CC}">
                <c16:uniqueId val="{00000001-AF4C-4C4A-9B0F-D07545304427}"/>
              </c:ext>
            </c:extLst>
          </c:dPt>
          <c:dPt>
            <c:idx val="1"/>
            <c:bubble3D val="0"/>
            <c:spPr>
              <a:noFill/>
              <a:ln w="28575">
                <a:solidFill>
                  <a:schemeClr val="tx1"/>
                </a:solidFill>
              </a:ln>
              <a:effectLst/>
            </c:spPr>
            <c:extLst>
              <c:ext xmlns:c16="http://schemas.microsoft.com/office/drawing/2014/chart" uri="{C3380CC4-5D6E-409C-BE32-E72D297353CC}">
                <c16:uniqueId val="{00000003-AF4C-4C4A-9B0F-D07545304427}"/>
              </c:ext>
            </c:extLst>
          </c:dPt>
          <c:dPt>
            <c:idx val="2"/>
            <c:bubble3D val="0"/>
            <c:spPr>
              <a:noFill/>
              <a:ln w="28575">
                <a:solidFill>
                  <a:schemeClr val="tx1"/>
                </a:solidFill>
              </a:ln>
              <a:effectLst/>
            </c:spPr>
            <c:extLst>
              <c:ext xmlns:c16="http://schemas.microsoft.com/office/drawing/2014/chart" uri="{C3380CC4-5D6E-409C-BE32-E72D297353CC}">
                <c16:uniqueId val="{00000005-AF4C-4C4A-9B0F-D07545304427}"/>
              </c:ext>
            </c:extLst>
          </c:dPt>
          <c:dPt>
            <c:idx val="3"/>
            <c:bubble3D val="0"/>
            <c:spPr>
              <a:noFill/>
              <a:ln w="28575">
                <a:solidFill>
                  <a:schemeClr val="tx1"/>
                </a:solidFill>
              </a:ln>
              <a:effectLst/>
            </c:spPr>
            <c:extLst>
              <c:ext xmlns:c16="http://schemas.microsoft.com/office/drawing/2014/chart" uri="{C3380CC4-5D6E-409C-BE32-E72D297353CC}">
                <c16:uniqueId val="{00000007-AF4C-4C4A-9B0F-D07545304427}"/>
              </c:ext>
            </c:extLst>
          </c:dPt>
          <c:dPt>
            <c:idx val="4"/>
            <c:bubble3D val="0"/>
            <c:spPr>
              <a:noFill/>
              <a:ln w="28575">
                <a:solidFill>
                  <a:schemeClr val="tx1"/>
                </a:solidFill>
              </a:ln>
              <a:effectLst/>
            </c:spPr>
            <c:extLst>
              <c:ext xmlns:c16="http://schemas.microsoft.com/office/drawing/2014/chart" uri="{C3380CC4-5D6E-409C-BE32-E72D297353CC}">
                <c16:uniqueId val="{00000009-AF4C-4C4A-9B0F-D07545304427}"/>
              </c:ext>
            </c:extLst>
          </c:dPt>
          <c:dPt>
            <c:idx val="5"/>
            <c:bubble3D val="0"/>
            <c:spPr>
              <a:noFill/>
              <a:ln w="28575">
                <a:solidFill>
                  <a:schemeClr val="tx1"/>
                </a:solidFill>
              </a:ln>
              <a:effectLst/>
            </c:spPr>
            <c:extLst>
              <c:ext xmlns:c16="http://schemas.microsoft.com/office/drawing/2014/chart" uri="{C3380CC4-5D6E-409C-BE32-E72D297353CC}">
                <c16:uniqueId val="{0000000B-AF4C-4C4A-9B0F-D07545304427}"/>
              </c:ext>
            </c:extLst>
          </c:dPt>
          <c:dPt>
            <c:idx val="6"/>
            <c:bubble3D val="0"/>
            <c:spPr>
              <a:noFill/>
              <a:ln w="28575">
                <a:solidFill>
                  <a:schemeClr val="tx1"/>
                </a:solidFill>
              </a:ln>
              <a:effectLst/>
            </c:spPr>
            <c:extLst>
              <c:ext xmlns:c16="http://schemas.microsoft.com/office/drawing/2014/chart" uri="{C3380CC4-5D6E-409C-BE32-E72D297353CC}">
                <c16:uniqueId val="{0000000D-AF4C-4C4A-9B0F-D07545304427}"/>
              </c:ext>
            </c:extLst>
          </c:dPt>
          <c:dPt>
            <c:idx val="7"/>
            <c:bubble3D val="0"/>
            <c:spPr>
              <a:noFill/>
              <a:ln w="28575">
                <a:solidFill>
                  <a:schemeClr val="tx1"/>
                </a:solidFill>
              </a:ln>
              <a:effectLst/>
            </c:spPr>
            <c:extLst>
              <c:ext xmlns:c16="http://schemas.microsoft.com/office/drawing/2014/chart" uri="{C3380CC4-5D6E-409C-BE32-E72D297353CC}">
                <c16:uniqueId val="{0000000F-AF4C-4C4A-9B0F-D07545304427}"/>
              </c:ext>
            </c:extLst>
          </c:dPt>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30</c:v>
                </c:pt>
                <c:pt idx="1">
                  <c:v>30</c:v>
                </c:pt>
                <c:pt idx="2">
                  <c:v>30</c:v>
                </c:pt>
                <c:pt idx="3">
                  <c:v>30</c:v>
                </c:pt>
                <c:pt idx="4">
                  <c:v>30</c:v>
                </c:pt>
                <c:pt idx="5">
                  <c:v>30</c:v>
                </c:pt>
                <c:pt idx="6">
                  <c:v>30</c:v>
                </c:pt>
                <c:pt idx="7">
                  <c:v>30</c:v>
                </c:pt>
              </c:numCache>
            </c:numRef>
          </c:val>
          <c:extLst>
            <c:ext xmlns:c16="http://schemas.microsoft.com/office/drawing/2014/chart" uri="{C3380CC4-5D6E-409C-BE32-E72D297353CC}">
              <c16:uniqueId val="{00000010-AF4C-4C4A-9B0F-D0754530442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DB807F-0FD5-4A88-8FB3-075F68B5A7D4}" type="datetimeFigureOut">
              <a:rPr lang="en-US" smtClean="0"/>
              <a:t>1/30/2024</a:t>
            </a:fld>
            <a:endParaRPr 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A21BD46-CE3A-421D-905D-D937B3AF2197}" type="datetimeFigureOut">
              <a:rPr lang="en-GB" smtClean="0"/>
              <a:t>30/01/2024</a:t>
            </a:fld>
            <a:endParaRPr lang="en-GB"/>
          </a:p>
        </p:txBody>
      </p:sp>
      <p:sp>
        <p:nvSpPr>
          <p:cNvPr id="4" name="Slide Image Placeholder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17464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21</a:t>
            </a:fld>
            <a:endParaRPr lang="en-GB"/>
          </a:p>
        </p:txBody>
      </p:sp>
    </p:spTree>
    <p:extLst>
      <p:ext uri="{BB962C8B-B14F-4D97-AF65-F5344CB8AC3E}">
        <p14:creationId xmlns:p14="http://schemas.microsoft.com/office/powerpoint/2010/main" val="3010435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4 minutes split into 30 second intervals, with fainter 15 second intervals if needed.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22</a:t>
            </a:fld>
            <a:endParaRPr lang="en-GB"/>
          </a:p>
        </p:txBody>
      </p:sp>
    </p:spTree>
    <p:extLst>
      <p:ext uri="{BB962C8B-B14F-4D97-AF65-F5344CB8AC3E}">
        <p14:creationId xmlns:p14="http://schemas.microsoft.com/office/powerpoint/2010/main" val="4204835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Blank for your own adaptation. </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23</a:t>
            </a:fld>
            <a:endParaRPr lang="en-GB"/>
          </a:p>
        </p:txBody>
      </p:sp>
    </p:spTree>
    <p:extLst>
      <p:ext uri="{BB962C8B-B14F-4D97-AF65-F5344CB8AC3E}">
        <p14:creationId xmlns:p14="http://schemas.microsoft.com/office/powerpoint/2010/main" val="276638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857250" y="1621191"/>
            <a:ext cx="5143500" cy="3448756"/>
          </a:xfrm>
        </p:spPr>
        <p:txBody>
          <a:bodyPr anchor="b"/>
          <a:lstStyle>
            <a:lvl1pPr algn="ctr">
              <a:defRPr sz="4499"/>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857250" y="5202944"/>
            <a:ext cx="5143500" cy="2391656"/>
          </a:xfrm>
        </p:spPr>
        <p:txBody>
          <a:bodyPr/>
          <a:lstStyle>
            <a:lvl1pPr marL="0" indent="0" algn="ctr">
              <a:buNone/>
              <a:defRPr sz="1800"/>
            </a:lvl1pPr>
            <a:lvl2pPr marL="342878" indent="0" algn="ctr">
              <a:buNone/>
              <a:defRPr sz="1500"/>
            </a:lvl2pPr>
            <a:lvl3pPr marL="685754" indent="0" algn="ctr">
              <a:buNone/>
              <a:defRPr sz="1350"/>
            </a:lvl3pPr>
            <a:lvl4pPr marL="1028632" indent="0" algn="ctr">
              <a:buNone/>
              <a:defRPr sz="1200"/>
            </a:lvl4pPr>
            <a:lvl5pPr marL="1371508" indent="0" algn="ctr">
              <a:buNone/>
              <a:defRPr sz="1200"/>
            </a:lvl5pPr>
            <a:lvl6pPr marL="1714385" indent="0" algn="ctr">
              <a:buNone/>
              <a:defRPr sz="1200"/>
            </a:lvl6pPr>
            <a:lvl7pPr marL="2057262" indent="0" algn="ctr">
              <a:buNone/>
              <a:defRPr sz="1200"/>
            </a:lvl7pPr>
            <a:lvl8pPr marL="2400140" indent="0" algn="ctr">
              <a:buNone/>
              <a:defRPr sz="1200"/>
            </a:lvl8pPr>
            <a:lvl9pPr marL="2743017"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4907758" y="527403"/>
            <a:ext cx="1478756" cy="839487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471491" y="527403"/>
            <a:ext cx="4321969"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smtClean="0"/>
              <a:t>25/01/2024</a:t>
            </a:r>
            <a:endParaRPr lang="en-GB" dirty="0"/>
          </a:p>
        </p:txBody>
      </p:sp>
      <p:sp>
        <p:nvSpPr>
          <p:cNvPr id="5" name="Footer Placeholder 4"/>
          <p:cNvSpPr>
            <a:spLocks noGrp="1"/>
          </p:cNvSpPr>
          <p:nvPr>
            <p:ph type="ftr" sz="quarter" idx="11"/>
          </p:nvPr>
        </p:nvSpPr>
        <p:spPr/>
        <p:txBody>
          <a:bodyPr/>
          <a:lstStyle/>
          <a:p>
            <a:r>
              <a:rPr lang="en-US" smtClean="0"/>
              <a:t>ESB-RES-C192  L1G2-Speech to Connect-Learner Workbook-Section 1</a:t>
            </a:r>
            <a:endParaRPr lang="en-GB" dirty="0"/>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dirty="0"/>
          </a:p>
        </p:txBody>
      </p:sp>
      <p:pic>
        <p:nvPicPr>
          <p:cNvPr id="7" name="Picture 6">
            <a:extLst>
              <a:ext uri="{FF2B5EF4-FFF2-40B4-BE49-F238E27FC236}">
                <a16:creationId xmlns:a16="http://schemas.microsoft.com/office/drawing/2014/main" id="{4600C886-C942-4FFD-AD45-A0EDD8F963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8" name="TextBox 7">
            <a:extLst>
              <a:ext uri="{FF2B5EF4-FFF2-40B4-BE49-F238E27FC236}">
                <a16:creationId xmlns:a16="http://schemas.microsoft.com/office/drawing/2014/main" id="{63021D0F-5EA6-414F-93CA-2218D946A096}"/>
              </a:ext>
            </a:extLst>
          </p:cNvPr>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9" name="Picture 8">
            <a:extLst>
              <a:ext uri="{FF2B5EF4-FFF2-40B4-BE49-F238E27FC236}">
                <a16:creationId xmlns:a16="http://schemas.microsoft.com/office/drawing/2014/main" id="{73E1708B-C169-428E-98D3-C8A3DB0C957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6858000" cy="1664185"/>
          </a:xfrm>
          <a:prstGeom prst="rect">
            <a:avLst/>
          </a:prstGeom>
        </p:spPr>
      </p:pic>
    </p:spTree>
    <p:extLst>
      <p:ext uri="{BB962C8B-B14F-4D97-AF65-F5344CB8AC3E}">
        <p14:creationId xmlns:p14="http://schemas.microsoft.com/office/powerpoint/2010/main" val="3840896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ESB-RES-C192  L1G2-Speech to Connect-Learner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116976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ESB-RES-C192  L1G2-Speech to Connect-Learner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97263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ESB-RES-C192  L1G2-Speech to Connect-Learner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8638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smtClean="0"/>
              <a:t>25/01/2024</a:t>
            </a:r>
            <a:endParaRPr lang="en-GB"/>
          </a:p>
        </p:txBody>
      </p:sp>
      <p:sp>
        <p:nvSpPr>
          <p:cNvPr id="8" name="Footer Placeholder 7"/>
          <p:cNvSpPr>
            <a:spLocks noGrp="1"/>
          </p:cNvSpPr>
          <p:nvPr>
            <p:ph type="ftr" sz="quarter" idx="11"/>
          </p:nvPr>
        </p:nvSpPr>
        <p:spPr/>
        <p:txBody>
          <a:bodyPr/>
          <a:lstStyle/>
          <a:p>
            <a:r>
              <a:rPr lang="en-US" smtClean="0"/>
              <a:t>ESB-RES-C192  L1G2-Speech to Connect-Learner Workbook-Section 1</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16115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ESB-RES-C192  L1G2-Speech to Connect-Learner Workbook-Section 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5132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25/01/2024</a:t>
            </a:r>
            <a:endParaRPr lang="en-GB"/>
          </a:p>
        </p:txBody>
      </p:sp>
      <p:sp>
        <p:nvSpPr>
          <p:cNvPr id="3" name="Footer Placeholder 2"/>
          <p:cNvSpPr>
            <a:spLocks noGrp="1"/>
          </p:cNvSpPr>
          <p:nvPr>
            <p:ph type="ftr" sz="quarter" idx="11"/>
          </p:nvPr>
        </p:nvSpPr>
        <p:spPr/>
        <p:txBody>
          <a:bodyPr/>
          <a:lstStyle/>
          <a:p>
            <a:r>
              <a:rPr lang="en-US" smtClean="0"/>
              <a:t>ESB-RES-C192  L1G2-Speech to Connect-Learner Workbook-Section 1</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475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ESB-RES-C192  L1G2-Speech to Connect-Learner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803172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smtClean="0"/>
              <a:t>25/01/2024</a:t>
            </a:r>
            <a:endParaRPr lang="en-GB"/>
          </a:p>
        </p:txBody>
      </p:sp>
      <p:sp>
        <p:nvSpPr>
          <p:cNvPr id="6" name="Footer Placeholder 5"/>
          <p:cNvSpPr>
            <a:spLocks noGrp="1"/>
          </p:cNvSpPr>
          <p:nvPr>
            <p:ph type="ftr" sz="quarter" idx="11"/>
          </p:nvPr>
        </p:nvSpPr>
        <p:spPr/>
        <p:txBody>
          <a:bodyPr/>
          <a:lstStyle/>
          <a:p>
            <a:r>
              <a:rPr lang="en-US" smtClean="0"/>
              <a:t>ESB-RES-C192  L1G2-Speech to Connect-Learner Workbook-Section 1</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72123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ESB-RES-C192  L1G2-Speech to Connect-Learner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70793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smtClean="0"/>
              <a:t>25/01/2024</a:t>
            </a:r>
            <a:endParaRPr lang="en-GB"/>
          </a:p>
        </p:txBody>
      </p:sp>
      <p:sp>
        <p:nvSpPr>
          <p:cNvPr id="5" name="Footer Placeholder 4"/>
          <p:cNvSpPr>
            <a:spLocks noGrp="1"/>
          </p:cNvSpPr>
          <p:nvPr>
            <p:ph type="ftr" sz="quarter" idx="11"/>
          </p:nvPr>
        </p:nvSpPr>
        <p:spPr/>
        <p:txBody>
          <a:bodyPr/>
          <a:lstStyle/>
          <a:p>
            <a:r>
              <a:rPr lang="en-US" smtClean="0"/>
              <a:t>ESB-RES-C192  L1G2-Speech to Connect-Learner Workbook-Section 1</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947367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71488" y="2144693"/>
            <a:ext cx="5915025" cy="1914702"/>
          </a:xfrm>
        </p:spPr>
        <p:txBody>
          <a:bodyPr/>
          <a:lstStyle/>
          <a:p>
            <a:r>
              <a:rPr lang="en-US" dirty="0"/>
              <a:t>Click to edit Master title style</a:t>
            </a:r>
          </a:p>
        </p:txBody>
      </p:sp>
      <p:sp>
        <p:nvSpPr>
          <p:cNvPr id="3" name="Date Placeholder 2"/>
          <p:cNvSpPr>
            <a:spLocks noGrp="1"/>
          </p:cNvSpPr>
          <p:nvPr>
            <p:ph type="dt" sz="half" idx="10"/>
          </p:nvPr>
        </p:nvSpPr>
        <p:spPr>
          <a:xfrm>
            <a:off x="134634" y="9181402"/>
            <a:ext cx="1543050" cy="527403"/>
          </a:xfrm>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314575" cy="527403"/>
          </a:xfrm>
        </p:spPr>
        <p:txBody>
          <a:bodyPr/>
          <a:lstStyle/>
          <a:p>
            <a:r>
              <a:rPr lang="en-US" smtClean="0"/>
              <a:t>ESB-RES-C192  L1G2-Speech to Connect-Learner Workbook-Section 1</a:t>
            </a:r>
            <a:endParaRPr lang="en-GB"/>
          </a:p>
        </p:txBody>
      </p:sp>
      <p:sp>
        <p:nvSpPr>
          <p:cNvPr id="5" name="Slide Number Placeholder 4"/>
          <p:cNvSpPr>
            <a:spLocks noGrp="1"/>
          </p:cNvSpPr>
          <p:nvPr>
            <p:ph type="sldNum" sz="quarter" idx="12"/>
          </p:nvPr>
        </p:nvSpPr>
        <p:spPr>
          <a:xfrm>
            <a:off x="4254533" y="9181402"/>
            <a:ext cx="1118685" cy="527403"/>
          </a:xfrm>
        </p:spPr>
        <p:txBody>
          <a:bodyPr/>
          <a:lstStyle/>
          <a:p>
            <a:fld id="{EFC07C4F-4DD7-4452-9CBE-7B4BC77324C7}" type="slidenum">
              <a:rPr lang="en-GB" smtClean="0"/>
              <a:t>‹#›</a:t>
            </a:fld>
            <a:endParaRPr lang="en-GB"/>
          </a:p>
        </p:txBody>
      </p:sp>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07810" y="9181396"/>
            <a:ext cx="415556" cy="461579"/>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5504354" y="9261430"/>
            <a:ext cx="894977" cy="300082"/>
          </a:xfrm>
          <a:prstGeom prst="rect">
            <a:avLst/>
          </a:prstGeom>
          <a:noFill/>
        </p:spPr>
        <p:txBody>
          <a:bodyPr wrap="square" rtlCol="0">
            <a:spAutoFit/>
          </a:bodyPr>
          <a:lstStyle/>
          <a:p>
            <a:r>
              <a:rPr lang="en-GB" sz="1350" dirty="0"/>
              <a:t>@ESBUK</a:t>
            </a:r>
          </a:p>
        </p:txBody>
      </p:sp>
      <p:pic>
        <p:nvPicPr>
          <p:cNvPr id="10" name="Picture 9" descr="Graphical user interface&#10;&#10;Description automatically generated with medium confidence">
            <a:extLst>
              <a:ext uri="{FF2B5EF4-FFF2-40B4-BE49-F238E27FC236}">
                <a16:creationId xmlns:a16="http://schemas.microsoft.com/office/drawing/2014/main" id="{1C76E616-E364-4CA6-B271-13B56839196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9449583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44724" y="1922099"/>
            <a:ext cx="5143500" cy="1453799"/>
          </a:xfrm>
        </p:spPr>
        <p:txBody>
          <a:bodyPr anchor="b"/>
          <a:lstStyle>
            <a:lvl1pPr algn="ctr">
              <a:defRPr sz="3375"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944724" y="4256352"/>
            <a:ext cx="5143500" cy="2391656"/>
          </a:xfrm>
        </p:spPr>
        <p:txBody>
          <a:bodyPr>
            <a:normAutofit/>
          </a:bodyPr>
          <a:lstStyle>
            <a:lvl1pPr marL="0" indent="0" algn="ctr">
              <a:buNone/>
              <a:defRPr sz="2400">
                <a:solidFill>
                  <a:schemeClr val="bg2">
                    <a:lumMod val="50000"/>
                  </a:schemeClr>
                </a:solidFill>
              </a:defRPr>
            </a:lvl1pPr>
            <a:lvl2pPr marL="257158" indent="0" algn="ctr">
              <a:buNone/>
              <a:defRPr sz="1125"/>
            </a:lvl2pPr>
            <a:lvl3pPr marL="514316" indent="0" algn="ctr">
              <a:buNone/>
              <a:defRPr sz="1013"/>
            </a:lvl3pPr>
            <a:lvl4pPr marL="771473" indent="0" algn="ctr">
              <a:buNone/>
              <a:defRPr sz="900"/>
            </a:lvl4pPr>
            <a:lvl5pPr marL="1028632" indent="0" algn="ctr">
              <a:buNone/>
              <a:defRPr sz="900"/>
            </a:lvl5pPr>
            <a:lvl6pPr marL="1285789" indent="0" algn="ctr">
              <a:buNone/>
              <a:defRPr sz="900"/>
            </a:lvl6pPr>
            <a:lvl7pPr marL="1542947" indent="0" algn="ctr">
              <a:buNone/>
              <a:defRPr sz="900"/>
            </a:lvl7pPr>
            <a:lvl8pPr marL="1800105" indent="0" algn="ctr">
              <a:buNone/>
              <a:defRPr sz="900"/>
            </a:lvl8pPr>
            <a:lvl9pPr marL="2057262" indent="0" algn="ctr">
              <a:buNone/>
              <a:defRPr sz="900"/>
            </a:lvl9pPr>
          </a:lstStyle>
          <a:p>
            <a:r>
              <a:rPr lang="en-US" dirty="0"/>
              <a:t>Subtitle</a:t>
            </a:r>
          </a:p>
        </p:txBody>
      </p:sp>
      <p:sp>
        <p:nvSpPr>
          <p:cNvPr id="4" name="Date Placeholder 3"/>
          <p:cNvSpPr>
            <a:spLocks noGrp="1"/>
          </p:cNvSpPr>
          <p:nvPr>
            <p:ph type="dt" sz="half" idx="10"/>
          </p:nvPr>
        </p:nvSpPr>
        <p:spPr>
          <a:xfrm>
            <a:off x="85725" y="9181402"/>
            <a:ext cx="1543050" cy="527403"/>
          </a:xfrm>
        </p:spPr>
        <p:txBody>
          <a:bodyPr/>
          <a:lstStyle/>
          <a:p>
            <a:r>
              <a:rPr lang="en-US" smtClean="0"/>
              <a:t>25/01/2024</a:t>
            </a:r>
            <a:endParaRPr lang="en-GB" dirty="0"/>
          </a:p>
        </p:txBody>
      </p:sp>
      <p:sp>
        <p:nvSpPr>
          <p:cNvPr id="5" name="Footer Placeholder 4"/>
          <p:cNvSpPr>
            <a:spLocks noGrp="1"/>
          </p:cNvSpPr>
          <p:nvPr>
            <p:ph type="ftr" sz="quarter" idx="11"/>
          </p:nvPr>
        </p:nvSpPr>
        <p:spPr>
          <a:xfrm>
            <a:off x="1862828" y="9181401"/>
            <a:ext cx="2314575" cy="527403"/>
          </a:xfrm>
        </p:spPr>
        <p:txBody>
          <a:bodyPr/>
          <a:lstStyle/>
          <a:p>
            <a:r>
              <a:rPr lang="en-US" smtClean="0"/>
              <a:t>ESB-RES-C192  L1G2-Speech to Connect-Learner Workbook-Section 1</a:t>
            </a:r>
            <a:endParaRPr lang="en-GB" dirty="0"/>
          </a:p>
        </p:txBody>
      </p:sp>
      <p:sp>
        <p:nvSpPr>
          <p:cNvPr id="6" name="Slide Number Placeholder 5"/>
          <p:cNvSpPr>
            <a:spLocks noGrp="1"/>
          </p:cNvSpPr>
          <p:nvPr>
            <p:ph type="sldNum" sz="quarter" idx="12"/>
          </p:nvPr>
        </p:nvSpPr>
        <p:spPr>
          <a:xfrm>
            <a:off x="4410300" y="9181399"/>
            <a:ext cx="1217974" cy="527403"/>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99330" y="9009451"/>
            <a:ext cx="324036" cy="507364"/>
          </a:xfrm>
          <a:prstGeom prst="rect">
            <a:avLst/>
          </a:prstGeom>
        </p:spPr>
      </p:pic>
      <p:sp>
        <p:nvSpPr>
          <p:cNvPr id="10" name="TextBox 9"/>
          <p:cNvSpPr txBox="1"/>
          <p:nvPr userDrawn="1"/>
        </p:nvSpPr>
        <p:spPr>
          <a:xfrm>
            <a:off x="5630495" y="9009452"/>
            <a:ext cx="766614" cy="507831"/>
          </a:xfrm>
          <a:prstGeom prst="rect">
            <a:avLst/>
          </a:prstGeom>
          <a:noFill/>
        </p:spPr>
        <p:txBody>
          <a:bodyPr wrap="square" rtlCol="0">
            <a:spAutoFit/>
          </a:bodyPr>
          <a:lstStyle/>
          <a:p>
            <a:r>
              <a:rPr lang="en-GB" sz="1350" dirty="0"/>
              <a:t>@ESBUK</a:t>
            </a:r>
          </a:p>
        </p:txBody>
      </p:sp>
      <p:pic>
        <p:nvPicPr>
          <p:cNvPr id="11" name="Picture 10" descr="Graphical user interface&#10;&#10;Description automatically generated with medium confidence">
            <a:extLst>
              <a:ext uri="{FF2B5EF4-FFF2-40B4-BE49-F238E27FC236}">
                <a16:creationId xmlns:a16="http://schemas.microsoft.com/office/drawing/2014/main" id="{5CFDA9DD-4E7C-4498-9198-6EB032F867F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8856"/>
            <a:ext cx="6858000" cy="1412264"/>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p:txBody>
          <a:bodyPr/>
          <a:lstStyle/>
          <a:p>
            <a:r>
              <a:rPr lang="en-US" smtClean="0"/>
              <a:t>ESB-RES-C192  L1G2-Speech to Connect-Learner Workbook-Section 1</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467918" y="2469625"/>
            <a:ext cx="5915025" cy="4120620"/>
          </a:xfrm>
        </p:spPr>
        <p:txBody>
          <a:bodyPr anchor="b"/>
          <a:lstStyle>
            <a:lvl1pPr>
              <a:defRPr sz="4499"/>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467918" y="6629231"/>
            <a:ext cx="5915025" cy="2166937"/>
          </a:xfrm>
        </p:spPr>
        <p:txBody>
          <a:bodyPr/>
          <a:lstStyle>
            <a:lvl1pPr marL="0" indent="0">
              <a:buNone/>
              <a:defRPr sz="1800">
                <a:solidFill>
                  <a:schemeClr val="tx1">
                    <a:tint val="75000"/>
                  </a:schemeClr>
                </a:solidFill>
              </a:defRPr>
            </a:lvl1pPr>
            <a:lvl2pPr marL="342878" indent="0">
              <a:buNone/>
              <a:defRPr sz="1500">
                <a:solidFill>
                  <a:schemeClr val="tx1">
                    <a:tint val="75000"/>
                  </a:schemeClr>
                </a:solidFill>
              </a:defRPr>
            </a:lvl2pPr>
            <a:lvl3pPr marL="685754" indent="0">
              <a:buNone/>
              <a:defRPr sz="1350">
                <a:solidFill>
                  <a:schemeClr val="tx1">
                    <a:tint val="75000"/>
                  </a:schemeClr>
                </a:solidFill>
              </a:defRPr>
            </a:lvl3pPr>
            <a:lvl4pPr marL="1028632" indent="0">
              <a:buNone/>
              <a:defRPr sz="1200">
                <a:solidFill>
                  <a:schemeClr val="tx1">
                    <a:tint val="75000"/>
                  </a:schemeClr>
                </a:solidFill>
              </a:defRPr>
            </a:lvl4pPr>
            <a:lvl5pPr marL="1371508" indent="0">
              <a:buNone/>
              <a:defRPr sz="1200">
                <a:solidFill>
                  <a:schemeClr val="tx1">
                    <a:tint val="75000"/>
                  </a:schemeClr>
                </a:solidFill>
              </a:defRPr>
            </a:lvl5pPr>
            <a:lvl6pPr marL="1714385" indent="0">
              <a:buNone/>
              <a:defRPr sz="1200">
                <a:solidFill>
                  <a:schemeClr val="tx1">
                    <a:tint val="75000"/>
                  </a:schemeClr>
                </a:solidFill>
              </a:defRPr>
            </a:lvl6pPr>
            <a:lvl7pPr marL="2057262" indent="0">
              <a:buNone/>
              <a:defRPr sz="1200">
                <a:solidFill>
                  <a:schemeClr val="tx1">
                    <a:tint val="75000"/>
                  </a:schemeClr>
                </a:solidFill>
              </a:defRPr>
            </a:lvl7pPr>
            <a:lvl8pPr marL="2400140" indent="0">
              <a:buNone/>
              <a:defRPr sz="1200">
                <a:solidFill>
                  <a:schemeClr val="tx1">
                    <a:tint val="75000"/>
                  </a:schemeClr>
                </a:solidFill>
              </a:defRPr>
            </a:lvl8pPr>
            <a:lvl9pPr marL="2743017"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smtClean="0"/>
              <a:t>25/01/2024</a:t>
            </a:r>
            <a:endParaRPr lang="en-US"/>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471489"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3486153" y="2637014"/>
            <a:ext cx="2900363"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472679" y="527409"/>
            <a:ext cx="5915025" cy="19147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472682" y="2428348"/>
            <a:ext cx="2901553"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472682" y="3618443"/>
            <a:ext cx="290155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3471864" y="2428348"/>
            <a:ext cx="2915841" cy="1190095"/>
          </a:xfrm>
        </p:spPr>
        <p:txBody>
          <a:bodyPr anchor="b"/>
          <a:lstStyle>
            <a:lvl1pPr marL="0" indent="0">
              <a:buNone/>
              <a:defRPr sz="1800" b="1"/>
            </a:lvl1pPr>
            <a:lvl2pPr marL="342878" indent="0">
              <a:buNone/>
              <a:defRPr sz="1500" b="1"/>
            </a:lvl2pPr>
            <a:lvl3pPr marL="685754" indent="0">
              <a:buNone/>
              <a:defRPr sz="1350" b="1"/>
            </a:lvl3pPr>
            <a:lvl4pPr marL="1028632" indent="0">
              <a:buNone/>
              <a:defRPr sz="1200" b="1"/>
            </a:lvl4pPr>
            <a:lvl5pPr marL="1371508" indent="0">
              <a:buNone/>
              <a:defRPr sz="1200" b="1"/>
            </a:lvl5pPr>
            <a:lvl6pPr marL="1714385" indent="0">
              <a:buNone/>
              <a:defRPr sz="1200" b="1"/>
            </a:lvl6pPr>
            <a:lvl7pPr marL="2057262" indent="0">
              <a:buNone/>
              <a:defRPr sz="1200" b="1"/>
            </a:lvl7pPr>
            <a:lvl8pPr marL="2400140" indent="0">
              <a:buNone/>
              <a:defRPr sz="1200" b="1"/>
            </a:lvl8pPr>
            <a:lvl9pPr marL="2743017"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3471864" y="3618443"/>
            <a:ext cx="2915841"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smtClean="0"/>
              <a:t>25/01/2024</a:t>
            </a:r>
            <a:endParaRPr lang="en-US"/>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smtClean="0"/>
              <a:t>25/01/2024</a:t>
            </a:r>
            <a:endParaRPr lang="en-US"/>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smtClean="0"/>
              <a:t>25/01/2024</a:t>
            </a:r>
            <a:endParaRPr lang="en-US"/>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2915844" y="1426287"/>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472682" y="660400"/>
            <a:ext cx="2212181" cy="23114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2915844" y="1426287"/>
            <a:ext cx="3471863" cy="7039681"/>
          </a:xfrm>
        </p:spPr>
        <p:txBody>
          <a:bodyPr/>
          <a:lstStyle>
            <a:lvl1pPr marL="0" indent="0">
              <a:buNone/>
              <a:defRPr sz="2400"/>
            </a:lvl1pPr>
            <a:lvl2pPr marL="342878" indent="0">
              <a:buNone/>
              <a:defRPr sz="2100"/>
            </a:lvl2pPr>
            <a:lvl3pPr marL="685754" indent="0">
              <a:buNone/>
              <a:defRPr sz="1800"/>
            </a:lvl3pPr>
            <a:lvl4pPr marL="1028632" indent="0">
              <a:buNone/>
              <a:defRPr sz="1500"/>
            </a:lvl4pPr>
            <a:lvl5pPr marL="1371508" indent="0">
              <a:buNone/>
              <a:defRPr sz="1500"/>
            </a:lvl5pPr>
            <a:lvl6pPr marL="1714385" indent="0">
              <a:buNone/>
              <a:defRPr sz="1500"/>
            </a:lvl6pPr>
            <a:lvl7pPr marL="2057262" indent="0">
              <a:buNone/>
              <a:defRPr sz="1500"/>
            </a:lvl7pPr>
            <a:lvl8pPr marL="2400140" indent="0">
              <a:buNone/>
              <a:defRPr sz="1500"/>
            </a:lvl8pPr>
            <a:lvl9pPr marL="2743017" indent="0">
              <a:buNone/>
              <a:defRPr sz="15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472682" y="2971800"/>
            <a:ext cx="2212181" cy="5505627"/>
          </a:xfrm>
        </p:spPr>
        <p:txBody>
          <a:bodyPr/>
          <a:lstStyle>
            <a:lvl1pPr marL="0" indent="0">
              <a:buNone/>
              <a:defRPr sz="1200"/>
            </a:lvl1pPr>
            <a:lvl2pPr marL="342878" indent="0">
              <a:buNone/>
              <a:defRPr sz="1050"/>
            </a:lvl2pPr>
            <a:lvl3pPr marL="685754" indent="0">
              <a:buNone/>
              <a:defRPr sz="900"/>
            </a:lvl3pPr>
            <a:lvl4pPr marL="1028632" indent="0">
              <a:buNone/>
              <a:defRPr sz="750"/>
            </a:lvl4pPr>
            <a:lvl5pPr marL="1371508" indent="0">
              <a:buNone/>
              <a:defRPr sz="750"/>
            </a:lvl5pPr>
            <a:lvl6pPr marL="1714385" indent="0">
              <a:buNone/>
              <a:defRPr sz="750"/>
            </a:lvl6pPr>
            <a:lvl7pPr marL="2057262" indent="0">
              <a:buNone/>
              <a:defRPr sz="750"/>
            </a:lvl7pPr>
            <a:lvl8pPr marL="2400140" indent="0">
              <a:buNone/>
              <a:defRPr sz="750"/>
            </a:lvl8pPr>
            <a:lvl9pPr marL="2743017"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smtClean="0"/>
              <a:t>25/01/2024</a:t>
            </a:r>
            <a:endParaRPr lang="en-US"/>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smtClean="0"/>
              <a:t>ESB-RES-C192  L1G2-Speech to Connect-Learner Workbook-Section 1</a:t>
            </a:r>
            <a:endParaRPr lang="en-US"/>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471488" y="527409"/>
            <a:ext cx="5915025" cy="1914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471488" y="9181401"/>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US"/>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2271713" y="9181401"/>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ESB-RES-C192  L1G2-Speech to Connect-Learner Workbook-Section 1</a:t>
            </a:r>
            <a:endParaRPr lang="en-US"/>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4843463" y="9181401"/>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685754"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8" indent="-171438" algn="l" defTabSz="685754"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6" indent="-171438" algn="l" defTabSz="685754"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92" indent="-171438" algn="l" defTabSz="685754"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70"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47"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24"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02"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78"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55" indent="-171438" algn="l" defTabSz="685754"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54" rtl="0" eaLnBrk="1" latinLnBrk="0" hangingPunct="1">
        <a:defRPr sz="1350" kern="1200">
          <a:solidFill>
            <a:schemeClr val="tx1"/>
          </a:solidFill>
          <a:latin typeface="+mn-lt"/>
          <a:ea typeface="+mn-ea"/>
          <a:cs typeface="+mn-cs"/>
        </a:defRPr>
      </a:lvl1pPr>
      <a:lvl2pPr marL="342878" algn="l" defTabSz="685754" rtl="0" eaLnBrk="1" latinLnBrk="0" hangingPunct="1">
        <a:defRPr sz="1350" kern="1200">
          <a:solidFill>
            <a:schemeClr val="tx1"/>
          </a:solidFill>
          <a:latin typeface="+mn-lt"/>
          <a:ea typeface="+mn-ea"/>
          <a:cs typeface="+mn-cs"/>
        </a:defRPr>
      </a:lvl2pPr>
      <a:lvl3pPr marL="685754" algn="l" defTabSz="685754" rtl="0" eaLnBrk="1" latinLnBrk="0" hangingPunct="1">
        <a:defRPr sz="1350" kern="1200">
          <a:solidFill>
            <a:schemeClr val="tx1"/>
          </a:solidFill>
          <a:latin typeface="+mn-lt"/>
          <a:ea typeface="+mn-ea"/>
          <a:cs typeface="+mn-cs"/>
        </a:defRPr>
      </a:lvl3pPr>
      <a:lvl4pPr marL="1028632" algn="l" defTabSz="685754" rtl="0" eaLnBrk="1" latinLnBrk="0" hangingPunct="1">
        <a:defRPr sz="1350" kern="1200">
          <a:solidFill>
            <a:schemeClr val="tx1"/>
          </a:solidFill>
          <a:latin typeface="+mn-lt"/>
          <a:ea typeface="+mn-ea"/>
          <a:cs typeface="+mn-cs"/>
        </a:defRPr>
      </a:lvl4pPr>
      <a:lvl5pPr marL="1371508" algn="l" defTabSz="685754" rtl="0" eaLnBrk="1" latinLnBrk="0" hangingPunct="1">
        <a:defRPr sz="1350" kern="1200">
          <a:solidFill>
            <a:schemeClr val="tx1"/>
          </a:solidFill>
          <a:latin typeface="+mn-lt"/>
          <a:ea typeface="+mn-ea"/>
          <a:cs typeface="+mn-cs"/>
        </a:defRPr>
      </a:lvl5pPr>
      <a:lvl6pPr marL="1714385" algn="l" defTabSz="685754" rtl="0" eaLnBrk="1" latinLnBrk="0" hangingPunct="1">
        <a:defRPr sz="1350" kern="1200">
          <a:solidFill>
            <a:schemeClr val="tx1"/>
          </a:solidFill>
          <a:latin typeface="+mn-lt"/>
          <a:ea typeface="+mn-ea"/>
          <a:cs typeface="+mn-cs"/>
        </a:defRPr>
      </a:lvl6pPr>
      <a:lvl7pPr marL="2057262" algn="l" defTabSz="685754" rtl="0" eaLnBrk="1" latinLnBrk="0" hangingPunct="1">
        <a:defRPr sz="1350" kern="1200">
          <a:solidFill>
            <a:schemeClr val="tx1"/>
          </a:solidFill>
          <a:latin typeface="+mn-lt"/>
          <a:ea typeface="+mn-ea"/>
          <a:cs typeface="+mn-cs"/>
        </a:defRPr>
      </a:lvl7pPr>
      <a:lvl8pPr marL="2400140" algn="l" defTabSz="685754" rtl="0" eaLnBrk="1" latinLnBrk="0" hangingPunct="1">
        <a:defRPr sz="1350" kern="1200">
          <a:solidFill>
            <a:schemeClr val="tx1"/>
          </a:solidFill>
          <a:latin typeface="+mn-lt"/>
          <a:ea typeface="+mn-ea"/>
          <a:cs typeface="+mn-cs"/>
        </a:defRPr>
      </a:lvl8pPr>
      <a:lvl9pPr marL="2743017" algn="l" defTabSz="685754"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25/01/2024</a:t>
            </a:r>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ESB-RES-C192  L1G2-Speech to Connect-Learner Workbook-Section 1</a:t>
            </a:r>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95168658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673" r:id="rId13"/>
    <p:sldLayoutId id="2147483684" r:id="rId14"/>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oceana.org/sharks-rays/" TargetMode="External"/><Relationship Id="rId2" Type="http://schemas.openxmlformats.org/officeDocument/2006/relationships/hyperlink" Target="https://www.nationalgeographic.com/animals/fish/group/sharks/" TargetMode="External"/><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6.png"/><Relationship Id="rId5" Type="http://schemas.openxmlformats.org/officeDocument/2006/relationships/image" Target="../media/image17.png"/><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3.xml"/><Relationship Id="rId5" Type="http://schemas.openxmlformats.org/officeDocument/2006/relationships/image" Target="../media/image6.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ideo" Target="https://www.youtube.com/embed/GnCk5YbzAVQ?start=46&amp;feature=oembed" TargetMode="External"/><Relationship Id="rId1" Type="http://schemas.openxmlformats.org/officeDocument/2006/relationships/video" Target="https://www.youtube.com/embed/wznroZvpVHU?feature=oembed" TargetMode="External"/><Relationship Id="rId6" Type="http://schemas.openxmlformats.org/officeDocument/2006/relationships/image" Target="../media/image6.png"/><Relationship Id="rId5" Type="http://schemas.openxmlformats.org/officeDocument/2006/relationships/image" Target="../media/image23.jpeg"/><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93BBF4-E3EE-7346-9DD2-48AD1F02FBFC}"/>
              </a:ext>
            </a:extLst>
          </p:cNvPr>
          <p:cNvPicPr>
            <a:picLocks noChangeAspect="1"/>
          </p:cNvPicPr>
          <p:nvPr/>
        </p:nvPicPr>
        <p:blipFill rotWithShape="1">
          <a:blip r:embed="rId2"/>
          <a:srcRect t="3402"/>
          <a:stretch/>
        </p:blipFill>
        <p:spPr>
          <a:xfrm>
            <a:off x="0" y="-15552"/>
            <a:ext cx="6858000" cy="7488832"/>
          </a:xfrm>
          <a:prstGeom prst="rect">
            <a:avLst/>
          </a:prstGeom>
        </p:spPr>
      </p:pic>
      <p:sp>
        <p:nvSpPr>
          <p:cNvPr id="6" name="Rectangle 5"/>
          <p:cNvSpPr/>
          <p:nvPr/>
        </p:nvSpPr>
        <p:spPr>
          <a:xfrm>
            <a:off x="0" y="7559040"/>
            <a:ext cx="6858000" cy="2346960"/>
          </a:xfrm>
          <a:prstGeom prst="rect">
            <a:avLst/>
          </a:prstGeom>
          <a:solidFill>
            <a:srgbClr val="BFD455"/>
          </a:solidFill>
          <a:ln>
            <a:solidFill>
              <a:srgbClr val="BFD4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7">
            <a:extLst>
              <a:ext uri="{FF2B5EF4-FFF2-40B4-BE49-F238E27FC236}">
                <a16:creationId xmlns:a16="http://schemas.microsoft.com/office/drawing/2014/main" id="{A04E0E42-9FD2-4132-832C-37EC2E237E60}"/>
              </a:ext>
            </a:extLst>
          </p:cNvPr>
          <p:cNvSpPr txBox="1">
            <a:spLocks/>
          </p:cNvSpPr>
          <p:nvPr/>
        </p:nvSpPr>
        <p:spPr>
          <a:xfrm>
            <a:off x="881856" y="7393818"/>
            <a:ext cx="5094288" cy="1591630"/>
          </a:xfrm>
          <a:prstGeom prst="rect">
            <a:avLst/>
          </a:prstGeom>
          <a:solidFill>
            <a:srgbClr val="FFFFFF"/>
          </a:solidFill>
          <a:ln w="38100">
            <a:solidFill>
              <a:srgbClr val="BFD455"/>
            </a:solidFill>
            <a:miter lim="800000"/>
          </a:ln>
        </p:spPr>
        <p:txBody>
          <a:bodyPr vert="horz" lIns="91440" tIns="108000" rIns="91440" bIns="72000" rtlCol="0" anchor="ctr" anchorCtr="0">
            <a:normAutofit lnSpcReduction="100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spcBef>
                <a:spcPts val="600"/>
              </a:spcBef>
            </a:pPr>
            <a:r>
              <a:rPr lang="en-US" sz="3300" b="1" i="1" dirty="0">
                <a:latin typeface="+mn-lt"/>
              </a:rPr>
              <a:t>Learner Workbook</a:t>
            </a:r>
            <a:r>
              <a:rPr lang="en-US" b="1" i="1" dirty="0">
                <a:latin typeface="+mn-lt"/>
              </a:rPr>
              <a:t/>
            </a:r>
            <a:br>
              <a:rPr lang="en-US" b="1" i="1" dirty="0">
                <a:latin typeface="+mn-lt"/>
              </a:rPr>
            </a:br>
            <a:r>
              <a:rPr lang="en-US" b="1" i="1" dirty="0">
                <a:latin typeface="+mn-lt"/>
              </a:rPr>
              <a:t/>
            </a:r>
            <a:br>
              <a:rPr lang="en-US" b="1" i="1" dirty="0">
                <a:latin typeface="+mn-lt"/>
              </a:rPr>
            </a:br>
            <a:r>
              <a:rPr lang="en-US" sz="2800" b="1" i="1" dirty="0">
                <a:latin typeface="+mn-lt"/>
              </a:rPr>
              <a:t>Name:______________________</a:t>
            </a:r>
            <a:endParaRPr lang="en-US" b="1" i="1" dirty="0">
              <a:latin typeface="+mn-lt"/>
            </a:endParaRPr>
          </a:p>
        </p:txBody>
      </p:sp>
    </p:spTree>
    <p:extLst>
      <p:ext uri="{BB962C8B-B14F-4D97-AF65-F5344CB8AC3E}">
        <p14:creationId xmlns:p14="http://schemas.microsoft.com/office/powerpoint/2010/main" val="192459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10</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extLst>
              <p:ext uri="{D42A27DB-BD31-4B8C-83A1-F6EECF244321}">
                <p14:modId xmlns:p14="http://schemas.microsoft.com/office/powerpoint/2010/main" val="776670705"/>
              </p:ext>
            </p:extLst>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sp>
        <p:nvSpPr>
          <p:cNvPr id="7" name="TextBox 6">
            <a:extLst>
              <a:ext uri="{FF2B5EF4-FFF2-40B4-BE49-F238E27FC236}">
                <a16:creationId xmlns:a16="http://schemas.microsoft.com/office/drawing/2014/main" id="{777AA532-D230-4B6A-BD94-8B73B6B91A97}"/>
              </a:ext>
            </a:extLst>
          </p:cNvPr>
          <p:cNvSpPr txBox="1"/>
          <p:nvPr/>
        </p:nvSpPr>
        <p:spPr>
          <a:xfrm>
            <a:off x="340230" y="8439223"/>
            <a:ext cx="6192687" cy="523220"/>
          </a:xfrm>
          <a:prstGeom prst="rect">
            <a:avLst/>
          </a:prstGeom>
          <a:noFill/>
        </p:spPr>
        <p:txBody>
          <a:bodyPr wrap="square" rtlCol="0">
            <a:spAutoFit/>
          </a:bodyPr>
          <a:lstStyle/>
          <a:p>
            <a:pPr algn="ctr"/>
            <a:r>
              <a:rPr lang="en-GB" sz="1400" i="1" dirty="0">
                <a:solidFill>
                  <a:srgbClr val="E7141C"/>
                </a:solidFill>
              </a:rPr>
              <a:t>Sometimes, the information you find out might lead to more questions you want to know the answer to! You can use another KWL chart to plan further research.</a:t>
            </a:r>
          </a:p>
        </p:txBody>
      </p:sp>
      <p:pic>
        <p:nvPicPr>
          <p:cNvPr id="3074" name="Picture 2">
            <a:extLst>
              <a:ext uri="{FF2B5EF4-FFF2-40B4-BE49-F238E27FC236}">
                <a16:creationId xmlns:a16="http://schemas.microsoft.com/office/drawing/2014/main" id="{259A94A6-96A9-7FBC-A772-B4FB64D36009}"/>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87218" y="9181402"/>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774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0A91-C7CA-465F-8CC7-C6516DBFFEC9}"/>
              </a:ext>
            </a:extLst>
          </p:cNvPr>
          <p:cNvSpPr>
            <a:spLocks noGrp="1"/>
          </p:cNvSpPr>
          <p:nvPr>
            <p:ph type="title"/>
          </p:nvPr>
        </p:nvSpPr>
        <p:spPr>
          <a:xfrm>
            <a:off x="260648" y="992560"/>
            <a:ext cx="5915025" cy="1008112"/>
          </a:xfrm>
        </p:spPr>
        <p:txBody>
          <a:bodyPr/>
          <a:lstStyle/>
          <a:p>
            <a:r>
              <a:rPr lang="en-GB" b="1" i="1" dirty="0"/>
              <a:t>Research opportunities</a:t>
            </a:r>
            <a:br>
              <a:rPr lang="en-GB" b="1" i="1" dirty="0"/>
            </a:br>
            <a:r>
              <a:rPr lang="en-GB" b="1" i="1" dirty="0">
                <a:solidFill>
                  <a:srgbClr val="E7141C"/>
                </a:solidFill>
              </a:rPr>
              <a:t>K-W-L chart</a:t>
            </a:r>
          </a:p>
        </p:txBody>
      </p:sp>
      <p:sp>
        <p:nvSpPr>
          <p:cNvPr id="3" name="Date Placeholder 2">
            <a:extLst>
              <a:ext uri="{FF2B5EF4-FFF2-40B4-BE49-F238E27FC236}">
                <a16:creationId xmlns:a16="http://schemas.microsoft.com/office/drawing/2014/main" id="{58CE9070-FEEA-426E-895B-D2B3825168C8}"/>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8A1B8C1-5AAA-41C0-9179-599B3CAE242A}"/>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8A23BC3C-3BC1-45BB-80EA-06217B5A3E6B}"/>
              </a:ext>
            </a:extLst>
          </p:cNvPr>
          <p:cNvSpPr>
            <a:spLocks noGrp="1"/>
          </p:cNvSpPr>
          <p:nvPr>
            <p:ph type="sldNum" sz="quarter" idx="12"/>
          </p:nvPr>
        </p:nvSpPr>
        <p:spPr/>
        <p:txBody>
          <a:bodyPr/>
          <a:lstStyle/>
          <a:p>
            <a:fld id="{EFC07C4F-4DD7-4452-9CBE-7B4BC77324C7}" type="slidenum">
              <a:rPr lang="en-GB" smtClean="0"/>
              <a:t>11</a:t>
            </a:fld>
            <a:endParaRPr lang="en-GB"/>
          </a:p>
        </p:txBody>
      </p:sp>
      <p:graphicFrame>
        <p:nvGraphicFramePr>
          <p:cNvPr id="6" name="Table 6">
            <a:extLst>
              <a:ext uri="{FF2B5EF4-FFF2-40B4-BE49-F238E27FC236}">
                <a16:creationId xmlns:a16="http://schemas.microsoft.com/office/drawing/2014/main" id="{07993901-5C9D-451F-89E4-7D78E84EFFEE}"/>
              </a:ext>
            </a:extLst>
          </p:cNvPr>
          <p:cNvGraphicFramePr>
            <a:graphicFrameLocks noGrp="1"/>
          </p:cNvGraphicFramePr>
          <p:nvPr/>
        </p:nvGraphicFramePr>
        <p:xfrm>
          <a:off x="332656" y="2144688"/>
          <a:ext cx="6192687" cy="6072673"/>
        </p:xfrm>
        <a:graphic>
          <a:graphicData uri="http://schemas.openxmlformats.org/drawingml/2006/table">
            <a:tbl>
              <a:tblPr firstRow="1" bandRow="1">
                <a:tableStyleId>{5940675A-B579-460E-94D1-54222C63F5DA}</a:tableStyleId>
              </a:tblPr>
              <a:tblGrid>
                <a:gridCol w="2064229">
                  <a:extLst>
                    <a:ext uri="{9D8B030D-6E8A-4147-A177-3AD203B41FA5}">
                      <a16:colId xmlns:a16="http://schemas.microsoft.com/office/drawing/2014/main" val="2077468010"/>
                    </a:ext>
                  </a:extLst>
                </a:gridCol>
                <a:gridCol w="2064229">
                  <a:extLst>
                    <a:ext uri="{9D8B030D-6E8A-4147-A177-3AD203B41FA5}">
                      <a16:colId xmlns:a16="http://schemas.microsoft.com/office/drawing/2014/main" val="707939963"/>
                    </a:ext>
                  </a:extLst>
                </a:gridCol>
                <a:gridCol w="2064229">
                  <a:extLst>
                    <a:ext uri="{9D8B030D-6E8A-4147-A177-3AD203B41FA5}">
                      <a16:colId xmlns:a16="http://schemas.microsoft.com/office/drawing/2014/main" val="2966338913"/>
                    </a:ext>
                  </a:extLst>
                </a:gridCol>
              </a:tblGrid>
              <a:tr h="432048">
                <a:tc>
                  <a:txBody>
                    <a:bodyPr/>
                    <a:lstStyle/>
                    <a:p>
                      <a:pPr algn="ctr"/>
                      <a:r>
                        <a:rPr lang="en-GB" b="0" i="1" dirty="0"/>
                        <a:t>Know Already</a:t>
                      </a:r>
                    </a:p>
                  </a:txBody>
                  <a:tcPr anchor="ctr">
                    <a:solidFill>
                      <a:srgbClr val="F4891C"/>
                    </a:solidFill>
                  </a:tcPr>
                </a:tc>
                <a:tc>
                  <a:txBody>
                    <a:bodyPr/>
                    <a:lstStyle/>
                    <a:p>
                      <a:pPr algn="ctr"/>
                      <a:r>
                        <a:rPr lang="en-GB" b="0" i="1" dirty="0"/>
                        <a:t>Want to Know</a:t>
                      </a:r>
                    </a:p>
                  </a:txBody>
                  <a:tcPr anchor="ctr">
                    <a:solidFill>
                      <a:srgbClr val="FBD208"/>
                    </a:solidFill>
                  </a:tcPr>
                </a:tc>
                <a:tc>
                  <a:txBody>
                    <a:bodyPr/>
                    <a:lstStyle/>
                    <a:p>
                      <a:pPr algn="ctr"/>
                      <a:r>
                        <a:rPr lang="en-GB" b="0" i="1" dirty="0"/>
                        <a:t>Learned by Researching</a:t>
                      </a:r>
                    </a:p>
                  </a:txBody>
                  <a:tcPr anchor="ctr">
                    <a:solidFill>
                      <a:srgbClr val="C4D820"/>
                    </a:solidFill>
                  </a:tcPr>
                </a:tc>
                <a:extLst>
                  <a:ext uri="{0D108BD9-81ED-4DB2-BD59-A6C34878D82A}">
                    <a16:rowId xmlns:a16="http://schemas.microsoft.com/office/drawing/2014/main" val="1517489781"/>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9363005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30728596"/>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945818"/>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758247"/>
                  </a:ext>
                </a:extLst>
              </a:tr>
              <a:tr h="1128125">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20449956"/>
                  </a:ext>
                </a:extLst>
              </a:tr>
            </a:tbl>
          </a:graphicData>
        </a:graphic>
      </p:graphicFrame>
      <p:pic>
        <p:nvPicPr>
          <p:cNvPr id="4098" name="Picture 2">
            <a:extLst>
              <a:ext uri="{FF2B5EF4-FFF2-40B4-BE49-F238E27FC236}">
                <a16:creationId xmlns:a16="http://schemas.microsoft.com/office/drawing/2014/main" id="{6F1979A8-DA7E-815F-3FF1-159880F3617E}"/>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47116" y="9181402"/>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253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306E58A-2441-2ADA-2565-1944423F9F31}"/>
              </a:ext>
            </a:extLst>
          </p:cNvPr>
          <p:cNvPicPr>
            <a:picLocks noChangeAspect="1"/>
          </p:cNvPicPr>
          <p:nvPr/>
        </p:nvPicPr>
        <p:blipFill rotWithShape="1">
          <a:blip r:embed="rId2"/>
          <a:srcRect t="1" b="12882"/>
          <a:stretch/>
        </p:blipFill>
        <p:spPr>
          <a:xfrm>
            <a:off x="5919502" y="8033922"/>
            <a:ext cx="830598" cy="801987"/>
          </a:xfrm>
          <a:prstGeom prst="rect">
            <a:avLst/>
          </a:prstGeom>
        </p:spPr>
      </p:pic>
      <p:pic>
        <p:nvPicPr>
          <p:cNvPr id="7" name="Picture 6">
            <a:extLst>
              <a:ext uri="{FF2B5EF4-FFF2-40B4-BE49-F238E27FC236}">
                <a16:creationId xmlns:a16="http://schemas.microsoft.com/office/drawing/2014/main" id="{45034247-6A31-8C29-5A71-0C7AE532B321}"/>
              </a:ext>
            </a:extLst>
          </p:cNvPr>
          <p:cNvPicPr>
            <a:picLocks noChangeAspect="1"/>
          </p:cNvPicPr>
          <p:nvPr/>
        </p:nvPicPr>
        <p:blipFill>
          <a:blip r:embed="rId3"/>
          <a:stretch>
            <a:fillRect/>
          </a:stretch>
        </p:blipFill>
        <p:spPr>
          <a:xfrm flipH="1">
            <a:off x="5891872" y="6831750"/>
            <a:ext cx="858228" cy="801986"/>
          </a:xfrm>
          <a:prstGeom prst="rect">
            <a:avLst/>
          </a:prstGeom>
        </p:spPr>
      </p:pic>
      <p:pic>
        <p:nvPicPr>
          <p:cNvPr id="19" name="Picture 18">
            <a:extLst>
              <a:ext uri="{FF2B5EF4-FFF2-40B4-BE49-F238E27FC236}">
                <a16:creationId xmlns:a16="http://schemas.microsoft.com/office/drawing/2014/main" id="{BBF639B8-60D4-1175-0831-CBD4E6582661}"/>
              </a:ext>
            </a:extLst>
          </p:cNvPr>
          <p:cNvPicPr>
            <a:picLocks noChangeAspect="1"/>
          </p:cNvPicPr>
          <p:nvPr/>
        </p:nvPicPr>
        <p:blipFill>
          <a:blip r:embed="rId4"/>
          <a:stretch>
            <a:fillRect/>
          </a:stretch>
        </p:blipFill>
        <p:spPr>
          <a:xfrm rot="20688345">
            <a:off x="6035490" y="5593801"/>
            <a:ext cx="753599" cy="626368"/>
          </a:xfrm>
          <a:prstGeom prst="rect">
            <a:avLst/>
          </a:prstGeom>
        </p:spPr>
      </p:pic>
      <p:pic>
        <p:nvPicPr>
          <p:cNvPr id="11" name="Picture 10">
            <a:extLst>
              <a:ext uri="{FF2B5EF4-FFF2-40B4-BE49-F238E27FC236}">
                <a16:creationId xmlns:a16="http://schemas.microsoft.com/office/drawing/2014/main" id="{37863604-FF62-A3CA-2608-16962DB8639A}"/>
              </a:ext>
            </a:extLst>
          </p:cNvPr>
          <p:cNvPicPr>
            <a:picLocks noChangeAspect="1"/>
          </p:cNvPicPr>
          <p:nvPr/>
        </p:nvPicPr>
        <p:blipFill>
          <a:blip r:embed="rId5"/>
          <a:stretch>
            <a:fillRect/>
          </a:stretch>
        </p:blipFill>
        <p:spPr>
          <a:xfrm rot="20222229">
            <a:off x="5980513" y="3980653"/>
            <a:ext cx="863552" cy="837062"/>
          </a:xfrm>
          <a:prstGeom prst="rect">
            <a:avLst/>
          </a:prstGeom>
        </p:spPr>
      </p:pic>
      <p:pic>
        <p:nvPicPr>
          <p:cNvPr id="13" name="Picture 12">
            <a:extLst>
              <a:ext uri="{FF2B5EF4-FFF2-40B4-BE49-F238E27FC236}">
                <a16:creationId xmlns:a16="http://schemas.microsoft.com/office/drawing/2014/main" id="{2946D4C8-E858-8936-CC13-14B6C90C9797}"/>
              </a:ext>
            </a:extLst>
          </p:cNvPr>
          <p:cNvPicPr>
            <a:picLocks noChangeAspect="1"/>
          </p:cNvPicPr>
          <p:nvPr/>
        </p:nvPicPr>
        <p:blipFill>
          <a:blip r:embed="rId6"/>
          <a:stretch>
            <a:fillRect/>
          </a:stretch>
        </p:blipFill>
        <p:spPr>
          <a:xfrm rot="793058">
            <a:off x="5963953" y="2604703"/>
            <a:ext cx="666404" cy="834238"/>
          </a:xfrm>
          <a:prstGeom prst="rect">
            <a:avLst/>
          </a:prstGeom>
        </p:spPr>
      </p:pic>
      <p:sp>
        <p:nvSpPr>
          <p:cNvPr id="2" name="Title 1">
            <a:extLst>
              <a:ext uri="{FF2B5EF4-FFF2-40B4-BE49-F238E27FC236}">
                <a16:creationId xmlns:a16="http://schemas.microsoft.com/office/drawing/2014/main" id="{ACCA2F7A-5A2A-D82A-352E-391C4C778516}"/>
              </a:ext>
            </a:extLst>
          </p:cNvPr>
          <p:cNvSpPr>
            <a:spLocks noGrp="1"/>
          </p:cNvSpPr>
          <p:nvPr>
            <p:ph type="title"/>
          </p:nvPr>
        </p:nvSpPr>
        <p:spPr>
          <a:xfrm>
            <a:off x="134634" y="830333"/>
            <a:ext cx="5915025" cy="792083"/>
          </a:xfrm>
        </p:spPr>
        <p:txBody>
          <a:bodyPr>
            <a:normAutofit/>
          </a:bodyPr>
          <a:lstStyle/>
          <a:p>
            <a:r>
              <a:rPr lang="en-GB" sz="3200" b="1" i="1" dirty="0"/>
              <a:t>Skimming and scanning practice</a:t>
            </a:r>
          </a:p>
        </p:txBody>
      </p:sp>
      <p:sp>
        <p:nvSpPr>
          <p:cNvPr id="3" name="Date Placeholder 2">
            <a:extLst>
              <a:ext uri="{FF2B5EF4-FFF2-40B4-BE49-F238E27FC236}">
                <a16:creationId xmlns:a16="http://schemas.microsoft.com/office/drawing/2014/main" id="{094570FB-9908-333F-9F91-0B48442EB203}"/>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0F6DE2EC-58D6-BA85-9559-B90924AAAE99}"/>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CED1F940-6F33-3069-FFA2-BC1209CEC63D}"/>
              </a:ext>
            </a:extLst>
          </p:cNvPr>
          <p:cNvSpPr>
            <a:spLocks noGrp="1"/>
          </p:cNvSpPr>
          <p:nvPr>
            <p:ph type="sldNum" sz="quarter" idx="12"/>
          </p:nvPr>
        </p:nvSpPr>
        <p:spPr/>
        <p:txBody>
          <a:bodyPr/>
          <a:lstStyle/>
          <a:p>
            <a:fld id="{EFC07C4F-4DD7-4452-9CBE-7B4BC77324C7}" type="slidenum">
              <a:rPr lang="en-GB" smtClean="0"/>
              <a:t>12</a:t>
            </a:fld>
            <a:endParaRPr lang="en-GB"/>
          </a:p>
        </p:txBody>
      </p:sp>
      <p:sp>
        <p:nvSpPr>
          <p:cNvPr id="9" name="TextBox 8">
            <a:extLst>
              <a:ext uri="{FF2B5EF4-FFF2-40B4-BE49-F238E27FC236}">
                <a16:creationId xmlns:a16="http://schemas.microsoft.com/office/drawing/2014/main" id="{50E28406-2AFB-947C-8E2B-296C79286097}"/>
              </a:ext>
            </a:extLst>
          </p:cNvPr>
          <p:cNvSpPr txBox="1"/>
          <p:nvPr/>
        </p:nvSpPr>
        <p:spPr>
          <a:xfrm>
            <a:off x="324894" y="1496616"/>
            <a:ext cx="5915025" cy="7371249"/>
          </a:xfrm>
          <a:prstGeom prst="rect">
            <a:avLst/>
          </a:prstGeom>
          <a:noFill/>
        </p:spPr>
        <p:txBody>
          <a:bodyPr wrap="square">
            <a:spAutoFit/>
          </a:bodyPr>
          <a:lstStyle/>
          <a:p>
            <a:r>
              <a:rPr lang="en-GB" sz="1400" b="1" i="1" dirty="0"/>
              <a:t>The History of Video Games </a:t>
            </a:r>
          </a:p>
          <a:p>
            <a:r>
              <a:rPr lang="en-GB" sz="1100" b="1" i="1" dirty="0"/>
              <a:t>	</a:t>
            </a:r>
          </a:p>
          <a:p>
            <a:r>
              <a:rPr lang="en-GB" sz="1100" b="1" i="1" dirty="0"/>
              <a:t>Introduction</a:t>
            </a:r>
          </a:p>
          <a:p>
            <a:r>
              <a:rPr lang="en-GB" sz="1100" dirty="0"/>
              <a:t>Video games have come a long way since the days of Pac-Man and Space Invaders. What started out as a simple pastime has become an integral part of our </a:t>
            </a:r>
            <a:r>
              <a:rPr lang="en-GB" sz="1100" b="1" dirty="0"/>
              <a:t>culture,</a:t>
            </a:r>
            <a:r>
              <a:rPr lang="en-GB" sz="1100" dirty="0"/>
              <a:t> and the history of video games is an important one. Here, we look at some of the key moments in the evolution of this beloved entertainment medium.</a:t>
            </a:r>
          </a:p>
          <a:p>
            <a:endParaRPr lang="en-GB" sz="1100" dirty="0"/>
          </a:p>
          <a:p>
            <a:r>
              <a:rPr lang="en-GB" sz="1100" b="1" i="1" dirty="0"/>
              <a:t>The Early Years: From Pong to Atari </a:t>
            </a:r>
          </a:p>
          <a:p>
            <a:r>
              <a:rPr lang="en-GB" sz="1100" dirty="0"/>
              <a:t>The </a:t>
            </a:r>
            <a:r>
              <a:rPr lang="en-GB" sz="1100" b="1" dirty="0"/>
              <a:t>origins </a:t>
            </a:r>
            <a:r>
              <a:rPr lang="en-GB" sz="1100" dirty="0"/>
              <a:t>of video games can be traced back to the 1940s, when a handful of academics and hobbyists began exploring the use of computers for entertainment purposes. By the late 1970s, several companies had released games for the nascent home console market, with Atari's Pong being one of the first. The success of Pong, and the games that followed it, would lay the foundations for the industry as we know it today.</a:t>
            </a:r>
          </a:p>
          <a:p>
            <a:endParaRPr lang="en-GB" sz="1100" dirty="0"/>
          </a:p>
          <a:p>
            <a:r>
              <a:rPr lang="en-GB" sz="1100" b="1" i="1" dirty="0"/>
              <a:t>The Rise of Nintendo</a:t>
            </a:r>
          </a:p>
          <a:p>
            <a:r>
              <a:rPr lang="en-GB" sz="1100" dirty="0"/>
              <a:t>In the 1980s, a new force appeared on the gaming scene: Nintendo. The company's NES console, which was released in 1985, brought with it a host of new titles that would become instant classics, such as Super Mario Bros. and The Legend of Zelda. Nintendo's success in the console market paved the way for the creation of a </a:t>
            </a:r>
            <a:r>
              <a:rPr lang="en-GB" sz="1100" b="1" dirty="0"/>
              <a:t>multi-billion-dollar industry</a:t>
            </a:r>
            <a:r>
              <a:rPr lang="en-GB" sz="1100" dirty="0"/>
              <a:t>.</a:t>
            </a:r>
          </a:p>
          <a:p>
            <a:endParaRPr lang="en-GB" sz="1100" dirty="0"/>
          </a:p>
          <a:p>
            <a:r>
              <a:rPr lang="en-GB" sz="1100" b="1" i="1" dirty="0"/>
              <a:t>The Move to 3D</a:t>
            </a:r>
          </a:p>
          <a:p>
            <a:r>
              <a:rPr lang="en-GB" sz="1100" dirty="0"/>
              <a:t>The early 1990s saw a major shift in the industry, with the emergence of 3D gaming. Games such as Doom and Tomb Raider ushered in a new era of </a:t>
            </a:r>
            <a:r>
              <a:rPr lang="en-GB" sz="1100" b="1" dirty="0"/>
              <a:t>immersive gaming experiences</a:t>
            </a:r>
            <a:r>
              <a:rPr lang="en-GB" sz="1100" dirty="0"/>
              <a:t>, and the rise of powerful consoles such as the Sony Playstation and the Nintendo 64 only served to further enhance the possibilities of 3D gaming.</a:t>
            </a:r>
          </a:p>
          <a:p>
            <a:endParaRPr lang="en-GB" sz="1100" dirty="0"/>
          </a:p>
          <a:p>
            <a:r>
              <a:rPr lang="en-GB" sz="1100" b="1" i="1" dirty="0"/>
              <a:t>The Dawn of Online Gaming</a:t>
            </a:r>
          </a:p>
          <a:p>
            <a:r>
              <a:rPr lang="en-GB" sz="1100" dirty="0"/>
              <a:t>The emergence of the internet in the late 1990s gave rise to a new type of game: online multiplayer titles. Games such as Ultima Online, Everquest and World of Warcraft revolutionised the industry, allowing players to explore vast virtual worlds with thousands of other players.</a:t>
            </a:r>
          </a:p>
          <a:p>
            <a:endParaRPr lang="en-GB" sz="1100" dirty="0"/>
          </a:p>
          <a:p>
            <a:r>
              <a:rPr lang="en-GB" sz="1100" b="1" i="1" dirty="0"/>
              <a:t>The Modern Age</a:t>
            </a:r>
          </a:p>
          <a:p>
            <a:r>
              <a:rPr lang="en-GB" sz="1100" dirty="0"/>
              <a:t>Today, the video game industry is bigger than ever, with hundreds of millions of gamers around the world. The emergence of even more powerful new consoles such as the Xbox Series X and the Playstation 5 has opened new possibilities for developers, while the rise of mobile gaming has made gaming even more accessible.</a:t>
            </a:r>
          </a:p>
          <a:p>
            <a:endParaRPr lang="en-GB" sz="1100" dirty="0"/>
          </a:p>
          <a:p>
            <a:r>
              <a:rPr lang="en-GB" sz="1100" b="1" i="1" dirty="0"/>
              <a:t>Conclusion</a:t>
            </a:r>
          </a:p>
          <a:p>
            <a:r>
              <a:rPr lang="en-GB" sz="1100" dirty="0"/>
              <a:t>From its humble beginnings in the 1940s to the multi-billion-dollar industry it is today, the history of video games is an important one. As the industry continues to evolve, we can expect to see even more exciting developments in the years to come.</a:t>
            </a:r>
          </a:p>
        </p:txBody>
      </p:sp>
      <p:pic>
        <p:nvPicPr>
          <p:cNvPr id="15" name="Picture 14">
            <a:extLst>
              <a:ext uri="{FF2B5EF4-FFF2-40B4-BE49-F238E27FC236}">
                <a16:creationId xmlns:a16="http://schemas.microsoft.com/office/drawing/2014/main" id="{6345FB66-6370-A1D7-6D97-90B115CAA171}"/>
              </a:ext>
            </a:extLst>
          </p:cNvPr>
          <p:cNvPicPr>
            <a:picLocks noChangeAspect="1"/>
          </p:cNvPicPr>
          <p:nvPr/>
        </p:nvPicPr>
        <p:blipFill>
          <a:blip r:embed="rId7"/>
          <a:stretch>
            <a:fillRect/>
          </a:stretch>
        </p:blipFill>
        <p:spPr>
          <a:xfrm>
            <a:off x="2847300" y="1520208"/>
            <a:ext cx="1229772" cy="264440"/>
          </a:xfrm>
          <a:prstGeom prst="rect">
            <a:avLst/>
          </a:prstGeom>
        </p:spPr>
      </p:pic>
      <p:pic>
        <p:nvPicPr>
          <p:cNvPr id="6" name="Picture 2">
            <a:extLst>
              <a:ext uri="{FF2B5EF4-FFF2-40B4-BE49-F238E27FC236}">
                <a16:creationId xmlns:a16="http://schemas.microsoft.com/office/drawing/2014/main" id="{015A92C7-E9E2-CEE8-2562-58C278995F13}"/>
              </a:ext>
            </a:extLst>
          </p:cNvPr>
          <p:cNvPicPr>
            <a:picLocks noGrp="1" noRo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289245" y="9181402"/>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278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04A2B-D8D8-9517-7E4C-993761039D9B}"/>
              </a:ext>
            </a:extLst>
          </p:cNvPr>
          <p:cNvSpPr>
            <a:spLocks noGrp="1"/>
          </p:cNvSpPr>
          <p:nvPr>
            <p:ph type="title"/>
          </p:nvPr>
        </p:nvSpPr>
        <p:spPr>
          <a:xfrm>
            <a:off x="260648" y="920552"/>
            <a:ext cx="5915025" cy="1008107"/>
          </a:xfrm>
        </p:spPr>
        <p:txBody>
          <a:bodyPr/>
          <a:lstStyle/>
          <a:p>
            <a:r>
              <a:rPr lang="en-GB" b="1" i="1" dirty="0"/>
              <a:t>Skimming and scanning practice</a:t>
            </a:r>
          </a:p>
        </p:txBody>
      </p:sp>
      <p:sp>
        <p:nvSpPr>
          <p:cNvPr id="3" name="Date Placeholder 2">
            <a:extLst>
              <a:ext uri="{FF2B5EF4-FFF2-40B4-BE49-F238E27FC236}">
                <a16:creationId xmlns:a16="http://schemas.microsoft.com/office/drawing/2014/main" id="{756A6CA0-3303-9664-7407-D188EA97AEFA}"/>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F3FBC352-78E1-6A34-B7EB-8E94F879F9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05937BC-8AE7-F51D-8BE7-37A501EA4CDE}"/>
              </a:ext>
            </a:extLst>
          </p:cNvPr>
          <p:cNvSpPr>
            <a:spLocks noGrp="1"/>
          </p:cNvSpPr>
          <p:nvPr>
            <p:ph type="sldNum" sz="quarter" idx="12"/>
          </p:nvPr>
        </p:nvSpPr>
        <p:spPr/>
        <p:txBody>
          <a:bodyPr/>
          <a:lstStyle/>
          <a:p>
            <a:fld id="{EFC07C4F-4DD7-4452-9CBE-7B4BC77324C7}" type="slidenum">
              <a:rPr lang="en-GB" smtClean="0"/>
              <a:t>13</a:t>
            </a:fld>
            <a:endParaRPr lang="en-GB"/>
          </a:p>
        </p:txBody>
      </p:sp>
      <p:sp>
        <p:nvSpPr>
          <p:cNvPr id="6" name="Rectangle 5">
            <a:extLst>
              <a:ext uri="{FF2B5EF4-FFF2-40B4-BE49-F238E27FC236}">
                <a16:creationId xmlns:a16="http://schemas.microsoft.com/office/drawing/2014/main" id="{04F12CAB-DD2A-2A7C-BFA9-FD4EBAB34C0C}"/>
              </a:ext>
            </a:extLst>
          </p:cNvPr>
          <p:cNvSpPr/>
          <p:nvPr/>
        </p:nvSpPr>
        <p:spPr>
          <a:xfrm>
            <a:off x="332656" y="1856656"/>
            <a:ext cx="6120680" cy="2952328"/>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Skimming: </a:t>
            </a:r>
            <a:r>
              <a:rPr lang="en-GB" sz="1400" dirty="0"/>
              <a:t>when you quickly read through a text to get the main ideas.</a:t>
            </a:r>
          </a:p>
          <a:p>
            <a:r>
              <a:rPr lang="en-GB" sz="1400" dirty="0"/>
              <a:t>Test your skimming skills on the ‘History of Video Games’ text. Spend 60 seconds skim reading the text, then see how many questions you can answer:</a:t>
            </a:r>
          </a:p>
          <a:p>
            <a:endParaRPr lang="en-GB" sz="1400" dirty="0"/>
          </a:p>
          <a:p>
            <a:pPr marL="342900" indent="-342900">
              <a:buFont typeface="+mj-lt"/>
              <a:buAutoNum type="arabicPeriod"/>
            </a:pPr>
            <a:r>
              <a:rPr lang="en-GB" sz="1400" dirty="0"/>
              <a:t>The text covers the beginning of the games industry through to the modern day. TRUE/FALSE?</a:t>
            </a:r>
          </a:p>
          <a:p>
            <a:pPr marL="342900" indent="-342900">
              <a:buFont typeface="+mj-lt"/>
              <a:buAutoNum type="arabicPeriod"/>
            </a:pPr>
            <a:endParaRPr lang="en-GB" sz="1400" dirty="0"/>
          </a:p>
          <a:p>
            <a:pPr marL="342900" indent="-342900">
              <a:buFont typeface="+mj-lt"/>
              <a:buAutoNum type="arabicPeriod"/>
            </a:pPr>
            <a:r>
              <a:rPr lang="en-GB" sz="1400" dirty="0"/>
              <a:t>The text discussed how virtual reality is creating new immersive gaming experiences. TRUE/FALSE?</a:t>
            </a:r>
            <a:br>
              <a:rPr lang="en-GB" sz="1400" dirty="0"/>
            </a:br>
            <a:endParaRPr lang="en-GB" sz="1400" dirty="0"/>
          </a:p>
          <a:p>
            <a:pPr marL="342900" indent="-342900">
              <a:buFont typeface="+mj-lt"/>
              <a:buAutoNum type="arabicPeriod"/>
            </a:pPr>
            <a:r>
              <a:rPr lang="en-GB" sz="1400" dirty="0"/>
              <a:t>The text suggests that gaming is an important part of our culture. TRUE/FALSE?</a:t>
            </a:r>
          </a:p>
          <a:p>
            <a:endParaRPr lang="en-GB" sz="1400" dirty="0"/>
          </a:p>
        </p:txBody>
      </p:sp>
      <p:sp>
        <p:nvSpPr>
          <p:cNvPr id="7" name="Rectangle 6">
            <a:extLst>
              <a:ext uri="{FF2B5EF4-FFF2-40B4-BE49-F238E27FC236}">
                <a16:creationId xmlns:a16="http://schemas.microsoft.com/office/drawing/2014/main" id="{6F7CB19A-4F1D-FB16-C76D-4FD7A327FF43}"/>
              </a:ext>
            </a:extLst>
          </p:cNvPr>
          <p:cNvSpPr/>
          <p:nvPr/>
        </p:nvSpPr>
        <p:spPr>
          <a:xfrm>
            <a:off x="332656" y="4953000"/>
            <a:ext cx="6120680" cy="2808312"/>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GB" sz="1400" b="1" i="1" dirty="0"/>
              <a:t>Scanning: </a:t>
            </a:r>
            <a:r>
              <a:rPr lang="en-GB" sz="1400" dirty="0"/>
              <a:t>when you look for specific information in a text.</a:t>
            </a:r>
          </a:p>
          <a:p>
            <a:r>
              <a:rPr lang="en-GB" sz="1400" dirty="0"/>
              <a:t>Test your scanning skills on the ‘History of Video Games’ text. See how quickly you can find this information:</a:t>
            </a:r>
          </a:p>
          <a:p>
            <a:endParaRPr lang="en-GB" sz="1400" dirty="0"/>
          </a:p>
          <a:p>
            <a:pPr marL="342900" indent="-342900">
              <a:buAutoNum type="arabicPeriod"/>
            </a:pPr>
            <a:r>
              <a:rPr lang="en-GB" sz="1400" dirty="0"/>
              <a:t>The names of two ‘powerful consoles’ from the 1990s.</a:t>
            </a:r>
            <a:br>
              <a:rPr lang="en-GB" sz="1400" dirty="0"/>
            </a:br>
            <a:endParaRPr lang="en-GB" sz="1400" dirty="0"/>
          </a:p>
          <a:p>
            <a:pPr marL="342900" indent="-342900">
              <a:buAutoNum type="arabicPeriod"/>
            </a:pPr>
            <a:r>
              <a:rPr lang="en-GB" sz="1400" dirty="0"/>
              <a:t>One of the first ever video games.</a:t>
            </a:r>
            <a:br>
              <a:rPr lang="en-GB" sz="1400" dirty="0"/>
            </a:br>
            <a:endParaRPr lang="en-GB" sz="1400" dirty="0"/>
          </a:p>
          <a:p>
            <a:pPr marL="342900" indent="-342900">
              <a:buAutoNum type="arabicPeriod"/>
            </a:pPr>
            <a:r>
              <a:rPr lang="en-GB" sz="1400" dirty="0"/>
              <a:t>What year was the NES Console released?</a:t>
            </a:r>
          </a:p>
          <a:p>
            <a:pPr marL="342900" indent="-342900">
              <a:buAutoNum type="arabicPeriod"/>
            </a:pPr>
            <a:endParaRPr lang="en-GB" sz="1400" dirty="0"/>
          </a:p>
          <a:p>
            <a:pPr marL="342900" indent="-342900">
              <a:buAutoNum type="arabicPeriod"/>
            </a:pPr>
            <a:r>
              <a:rPr lang="en-GB" sz="1400" dirty="0"/>
              <a:t>How did games like Everquest revolutionise the industry?</a:t>
            </a:r>
          </a:p>
          <a:p>
            <a:pPr marL="342900" indent="-342900">
              <a:buAutoNum type="arabicPeriod"/>
            </a:pPr>
            <a:endParaRPr lang="en-GB" sz="1400" dirty="0"/>
          </a:p>
          <a:p>
            <a:pPr marL="342900" indent="-342900">
              <a:buAutoNum type="arabicPeriod"/>
            </a:pPr>
            <a:endParaRPr lang="en-GB" sz="1400" dirty="0"/>
          </a:p>
          <a:p>
            <a:r>
              <a:rPr lang="en-GB" sz="1400" dirty="0"/>
              <a:t> </a:t>
            </a:r>
            <a:endParaRPr lang="en-GB" sz="1400" b="1" i="1" dirty="0"/>
          </a:p>
        </p:txBody>
      </p:sp>
      <p:sp>
        <p:nvSpPr>
          <p:cNvPr id="9" name="TextBox 8">
            <a:extLst>
              <a:ext uri="{FF2B5EF4-FFF2-40B4-BE49-F238E27FC236}">
                <a16:creationId xmlns:a16="http://schemas.microsoft.com/office/drawing/2014/main" id="{4FDC0688-D9BB-F0BB-6491-C02311F426B5}"/>
              </a:ext>
            </a:extLst>
          </p:cNvPr>
          <p:cNvSpPr txBox="1"/>
          <p:nvPr/>
        </p:nvSpPr>
        <p:spPr>
          <a:xfrm>
            <a:off x="332656" y="7905328"/>
            <a:ext cx="6120680" cy="646331"/>
          </a:xfrm>
          <a:prstGeom prst="rect">
            <a:avLst/>
          </a:prstGeom>
          <a:noFill/>
        </p:spPr>
        <p:txBody>
          <a:bodyPr wrap="square">
            <a:spAutoFit/>
          </a:bodyPr>
          <a:lstStyle/>
          <a:p>
            <a:pPr algn="ctr"/>
            <a:r>
              <a:rPr lang="en-GB" sz="1800" b="1" i="1" dirty="0">
                <a:solidFill>
                  <a:srgbClr val="E7141C"/>
                </a:solidFill>
              </a:rPr>
              <a:t>Challenge Task: Using the text, come up with questions for your partner to skim and scan for the answers.</a:t>
            </a:r>
          </a:p>
        </p:txBody>
      </p:sp>
      <p:pic>
        <p:nvPicPr>
          <p:cNvPr id="8" name="Picture 2">
            <a:extLst>
              <a:ext uri="{FF2B5EF4-FFF2-40B4-BE49-F238E27FC236}">
                <a16:creationId xmlns:a16="http://schemas.microsoft.com/office/drawing/2014/main" id="{78187B09-191A-FB13-B961-91EF6E6A5393}"/>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47116" y="9181402"/>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902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6" name="TextBox 5">
            <a:extLst>
              <a:ext uri="{FF2B5EF4-FFF2-40B4-BE49-F238E27FC236}">
                <a16:creationId xmlns:a16="http://schemas.microsoft.com/office/drawing/2014/main" id="{6ACFD752-A6BE-5793-48C6-CCE570F8274B}"/>
              </a:ext>
            </a:extLst>
          </p:cNvPr>
          <p:cNvSpPr txBox="1"/>
          <p:nvPr/>
        </p:nvSpPr>
        <p:spPr>
          <a:xfrm>
            <a:off x="260648" y="1640632"/>
            <a:ext cx="6336703" cy="1800200"/>
          </a:xfrm>
          <a:prstGeom prst="rect">
            <a:avLst/>
          </a:prstGeom>
        </p:spPr>
        <p:style>
          <a:lnRef idx="2">
            <a:schemeClr val="dk1"/>
          </a:lnRef>
          <a:fillRef idx="1">
            <a:schemeClr val="lt1"/>
          </a:fillRef>
          <a:effectRef idx="0">
            <a:schemeClr val="dk1"/>
          </a:effectRef>
          <a:fontRef idx="minor">
            <a:schemeClr val="dk1"/>
          </a:fontRef>
        </p:style>
        <p:txBody>
          <a:bodyPr wrap="square">
            <a:noAutofit/>
          </a:bodyPr>
          <a:lstStyle/>
          <a:p>
            <a:r>
              <a:rPr lang="en-GB" sz="1100" b="1" i="1" dirty="0">
                <a:solidFill>
                  <a:srgbClr val="353740"/>
                </a:solidFill>
                <a:effectLst/>
              </a:rPr>
              <a:t>Source 1</a:t>
            </a:r>
          </a:p>
          <a:p>
            <a:r>
              <a:rPr lang="en-GB" sz="1100" b="0" i="0" dirty="0">
                <a:solidFill>
                  <a:srgbClr val="353740"/>
                </a:solidFill>
                <a:effectLst/>
              </a:rPr>
              <a:t>Sharks are one of the most dangerous creatures in the ocean. They have been known to attack humans without provocation, leaving victims with serious injuries or even death. Sharks are also responsible for the destruction of coral reefs and other marine life, making them a major threat to ocean ecosystems.</a:t>
            </a:r>
          </a:p>
          <a:p>
            <a:pPr algn="just"/>
            <a:endParaRPr lang="en-GB" sz="1100" dirty="0">
              <a:solidFill>
                <a:srgbClr val="353740"/>
              </a:solidFill>
            </a:endParaRPr>
          </a:p>
          <a:p>
            <a:r>
              <a:rPr lang="en-GB" sz="1100" b="0" i="0" dirty="0">
                <a:solidFill>
                  <a:srgbClr val="353740"/>
                </a:solidFill>
                <a:effectLst/>
              </a:rPr>
              <a:t>Not to mention, their presence can cause fear and </a:t>
            </a:r>
            <a:r>
              <a:rPr lang="en-GB" sz="1100" b="0" i="0" dirty="0" err="1">
                <a:solidFill>
                  <a:srgbClr val="353740"/>
                </a:solidFill>
                <a:effectLst/>
              </a:rPr>
              <a:t>panick</a:t>
            </a:r>
            <a:r>
              <a:rPr lang="en-GB" sz="1100" b="0" i="0" dirty="0">
                <a:solidFill>
                  <a:srgbClr val="353740"/>
                </a:solidFill>
                <a:effectLst/>
              </a:rPr>
              <a:t> among beachgoers, leading to a decrease in tourism. Sharks are a menace to society and should be avoided </a:t>
            </a:r>
            <a:r>
              <a:rPr lang="en-GB" sz="1100" b="1" i="0" dirty="0">
                <a:solidFill>
                  <a:srgbClr val="353740"/>
                </a:solidFill>
                <a:effectLst/>
              </a:rPr>
              <a:t>at all costs</a:t>
            </a:r>
            <a:r>
              <a:rPr lang="en-GB" sz="1100" b="0" i="0" dirty="0">
                <a:solidFill>
                  <a:srgbClr val="353740"/>
                </a:solidFill>
                <a:effectLst/>
              </a:rPr>
              <a:t>. They are unpredictable and their behaviour is often unpredictable to, making them a serious hazard to anyone who enters the water. </a:t>
            </a:r>
          </a:p>
          <a:p>
            <a:endParaRPr lang="en-GB" sz="1100" dirty="0">
              <a:solidFill>
                <a:srgbClr val="353740"/>
              </a:solidFill>
            </a:endParaRPr>
          </a:p>
          <a:p>
            <a:r>
              <a:rPr lang="en-GB" sz="1100" i="1" dirty="0">
                <a:solidFill>
                  <a:srgbClr val="353740"/>
                </a:solidFill>
              </a:rPr>
              <a:t>Published July 2009, anonymously, as a Facebook post.</a:t>
            </a:r>
            <a:endParaRPr lang="en-GB" sz="1100" i="1" dirty="0"/>
          </a:p>
        </p:txBody>
      </p:sp>
      <p:sp>
        <p:nvSpPr>
          <p:cNvPr id="8" name="TextBox 7">
            <a:extLst>
              <a:ext uri="{FF2B5EF4-FFF2-40B4-BE49-F238E27FC236}">
                <a16:creationId xmlns:a16="http://schemas.microsoft.com/office/drawing/2014/main" id="{A4810595-758E-700C-3DB3-0803D79BF01E}"/>
              </a:ext>
            </a:extLst>
          </p:cNvPr>
          <p:cNvSpPr txBox="1"/>
          <p:nvPr/>
        </p:nvSpPr>
        <p:spPr>
          <a:xfrm>
            <a:off x="260648" y="3656856"/>
            <a:ext cx="6120680" cy="4832092"/>
          </a:xfrm>
          <a:prstGeom prst="rect">
            <a:avLst/>
          </a:prstGeom>
          <a:noFill/>
        </p:spPr>
        <p:txBody>
          <a:bodyPr wrap="square" rtlCol="0">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r>
              <a:rPr lang="en-GB" sz="1100" dirty="0">
                <a:solidFill>
                  <a:srgbClr val="353740"/>
                </a:solidFill>
              </a:rPr>
              <a:t/>
            </a:r>
            <a:br>
              <a:rPr lang="en-GB" sz="1100" dirty="0">
                <a:solidFill>
                  <a:srgbClr val="353740"/>
                </a:solidFill>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well-written and organised?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7" name="Picture 2">
            <a:extLst>
              <a:ext uri="{FF2B5EF4-FFF2-40B4-BE49-F238E27FC236}">
                <a16:creationId xmlns:a16="http://schemas.microsoft.com/office/drawing/2014/main" id="{ACE1447E-A9A8-6C88-DAA3-5403D83AB55D}"/>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47116" y="9157337"/>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41717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3D65A-2C4A-6D20-9D1A-D9B859CD9F86}"/>
              </a:ext>
            </a:extLst>
          </p:cNvPr>
          <p:cNvSpPr>
            <a:spLocks noGrp="1"/>
          </p:cNvSpPr>
          <p:nvPr>
            <p:ph type="title"/>
          </p:nvPr>
        </p:nvSpPr>
        <p:spPr>
          <a:xfrm>
            <a:off x="260648" y="1064568"/>
            <a:ext cx="5915025" cy="864091"/>
          </a:xfrm>
        </p:spPr>
        <p:txBody>
          <a:bodyPr anchor="t"/>
          <a:lstStyle/>
          <a:p>
            <a:r>
              <a:rPr lang="en-GB" b="1" i="1" dirty="0"/>
              <a:t>Evaluating sources</a:t>
            </a:r>
          </a:p>
        </p:txBody>
      </p:sp>
      <p:sp>
        <p:nvSpPr>
          <p:cNvPr id="3" name="Date Placeholder 2">
            <a:extLst>
              <a:ext uri="{FF2B5EF4-FFF2-40B4-BE49-F238E27FC236}">
                <a16:creationId xmlns:a16="http://schemas.microsoft.com/office/drawing/2014/main" id="{7590B4E2-63CB-6E46-BAC3-48B155DB8356}"/>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FE85AE15-6C98-E11B-9164-486A3313F379}"/>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FD5467E6-0FEE-BA30-4492-7FB039067A8C}"/>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A05BF9B8-9D88-163F-BC69-F14369BD43B0}"/>
              </a:ext>
            </a:extLst>
          </p:cNvPr>
          <p:cNvSpPr txBox="1"/>
          <p:nvPr/>
        </p:nvSpPr>
        <p:spPr>
          <a:xfrm>
            <a:off x="260648" y="1538714"/>
            <a:ext cx="6336704" cy="226215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100" b="1" i="1" dirty="0">
                <a:solidFill>
                  <a:srgbClr val="353740"/>
                </a:solidFill>
                <a:effectLst/>
              </a:rPr>
              <a:t>Source 2</a:t>
            </a:r>
          </a:p>
          <a:p>
            <a:r>
              <a:rPr lang="en-GB" sz="1100" b="0" i="0" dirty="0">
                <a:solidFill>
                  <a:srgbClr val="353740"/>
                </a:solidFill>
                <a:effectLst/>
              </a:rPr>
              <a:t>Sharks are a species of fish that have been around for millions of years and are found in all oceans. They are apex predators, meaning they are at the top of the food chain and have no natural predators. </a:t>
            </a:r>
          </a:p>
          <a:p>
            <a:endParaRPr lang="en-GB" sz="1100" b="0" i="0" dirty="0">
              <a:solidFill>
                <a:srgbClr val="353740"/>
              </a:solidFill>
              <a:effectLst/>
            </a:endParaRPr>
          </a:p>
          <a:p>
            <a:r>
              <a:rPr lang="en-GB" sz="1100" b="0" i="0" dirty="0">
                <a:solidFill>
                  <a:srgbClr val="353740"/>
                </a:solidFill>
                <a:effectLst/>
              </a:rPr>
              <a:t>Sharks come in many shapes and sizes, ranging from the small dwarf lantern shark to the massive whale shark. Sharks have a unique anatomy, with a cartilaginous skeleton and multiple rows of sharp teeth. </a:t>
            </a:r>
          </a:p>
          <a:p>
            <a:endParaRPr lang="en-GB" sz="1100" b="0" i="0" dirty="0">
              <a:solidFill>
                <a:srgbClr val="353740"/>
              </a:solidFill>
              <a:effectLst/>
            </a:endParaRPr>
          </a:p>
          <a:p>
            <a:r>
              <a:rPr lang="en-GB" sz="1100" b="0" i="0" dirty="0">
                <a:solidFill>
                  <a:srgbClr val="353740"/>
                </a:solidFill>
                <a:effectLst/>
              </a:rPr>
              <a:t>They also have an advanced sense of smell and can detect prey from miles away. Sharks play an important role in the ocean's ecosystem, helping to keep populations of other species in balance. </a:t>
            </a:r>
          </a:p>
          <a:p>
            <a:endParaRPr lang="en-GB" sz="1050" b="0" i="0" dirty="0">
              <a:solidFill>
                <a:srgbClr val="353740"/>
              </a:solidFill>
              <a:effectLst/>
            </a:endParaRPr>
          </a:p>
          <a:p>
            <a:r>
              <a:rPr lang="en-GB" sz="1050" b="0" i="0" dirty="0">
                <a:solidFill>
                  <a:srgbClr val="353740"/>
                </a:solidFill>
                <a:effectLst/>
              </a:rPr>
              <a:t>References: 1.</a:t>
            </a:r>
            <a:r>
              <a:rPr lang="en-GB" sz="1050" b="0" i="0" dirty="0">
                <a:solidFill>
                  <a:srgbClr val="353740"/>
                </a:solidFill>
                <a:effectLst/>
                <a:hlinkClick r:id="rId2"/>
              </a:rPr>
              <a:t>https://www.nationalgeographic.com/animals/fish/group/sharks/</a:t>
            </a:r>
            <a:r>
              <a:rPr lang="en-GB" sz="1050" b="0" i="0" dirty="0">
                <a:solidFill>
                  <a:srgbClr val="353740"/>
                </a:solidFill>
                <a:effectLst/>
              </a:rPr>
              <a:t>  2. </a:t>
            </a:r>
            <a:r>
              <a:rPr lang="en-GB" sz="1050" dirty="0">
                <a:solidFill>
                  <a:srgbClr val="353740"/>
                </a:solidFill>
                <a:hlinkClick r:id="rId3"/>
              </a:rPr>
              <a:t>https://oceana.org/marine-life/sharks-rays/shark-facts</a:t>
            </a:r>
            <a:endParaRPr lang="en-GB" sz="1050" b="0" i="0" dirty="0">
              <a:solidFill>
                <a:srgbClr val="353740"/>
              </a:solidFill>
              <a:effectLst/>
            </a:endParaRPr>
          </a:p>
          <a:p>
            <a:r>
              <a:rPr lang="en-GB" sz="1050" i="1" dirty="0">
                <a:solidFill>
                  <a:srgbClr val="353740"/>
                </a:solidFill>
              </a:rPr>
              <a:t>Published October 2022 in an information leaflet at a local aquarium.</a:t>
            </a:r>
            <a:endParaRPr lang="en-GB" sz="1050" i="1" dirty="0"/>
          </a:p>
        </p:txBody>
      </p:sp>
      <p:sp>
        <p:nvSpPr>
          <p:cNvPr id="9" name="TextBox 8">
            <a:extLst>
              <a:ext uri="{FF2B5EF4-FFF2-40B4-BE49-F238E27FC236}">
                <a16:creationId xmlns:a16="http://schemas.microsoft.com/office/drawing/2014/main" id="{F4C91D66-A4E7-74B5-AB94-07B335E1B37F}"/>
              </a:ext>
            </a:extLst>
          </p:cNvPr>
          <p:cNvSpPr txBox="1"/>
          <p:nvPr/>
        </p:nvSpPr>
        <p:spPr>
          <a:xfrm>
            <a:off x="260648" y="3872880"/>
            <a:ext cx="6336704" cy="4832092"/>
          </a:xfrm>
          <a:prstGeom prst="rect">
            <a:avLst/>
          </a:prstGeom>
          <a:noFill/>
        </p:spPr>
        <p:txBody>
          <a:bodyPr wrap="square" rtlCol="0">
            <a:spAutoFit/>
          </a:bodyPr>
          <a:lstStyle/>
          <a:p>
            <a:pPr marL="342900" indent="-342900">
              <a:buAutoNum type="arabicPeriod"/>
            </a:pPr>
            <a:r>
              <a:rPr lang="en-GB" sz="1100" b="0" i="0" dirty="0">
                <a:solidFill>
                  <a:srgbClr val="353740"/>
                </a:solidFill>
                <a:effectLst/>
              </a:rPr>
              <a:t>Start by looking at the author of the source. Who wrote it? Is the author an expert in the topic? Do they have any credentials or qualifications that make them an authority on the subject? </a:t>
            </a:r>
            <a:br>
              <a:rPr lang="en-GB" sz="1100" b="0" i="0" dirty="0">
                <a:solidFill>
                  <a:srgbClr val="353740"/>
                </a:solidFill>
                <a:effectLst/>
              </a:rPr>
            </a:br>
            <a:r>
              <a:rPr lang="en-GB" sz="1100" dirty="0">
                <a:solidFill>
                  <a:srgbClr val="353740"/>
                </a:solidFill>
              </a:rPr>
              <a:t/>
            </a:r>
            <a:br>
              <a:rPr lang="en-GB" sz="1100" dirty="0">
                <a:solidFill>
                  <a:srgbClr val="353740"/>
                </a:solidFill>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r>
              <a:rPr lang="en-GB" sz="1100" b="0" i="0" dirty="0">
                <a:solidFill>
                  <a:srgbClr val="353740"/>
                </a:solidFill>
                <a:effectLst/>
              </a:rPr>
              <a:t>Look at when the source was published. Is it recent or outdated? Is the information still relevant? </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Check the source for bias. Does the author have any particular agenda or point of view that could influence their writing?</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Look at the accuracy of the source. Are there any facts or statistics that can be verified? Are there any sources cited that can be checked for accuracy?</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Consider the purpose of the source. Is it meant to inform, persuade, or entertain? Does it meet its purpose?</a:t>
            </a:r>
            <a:br>
              <a:rPr lang="en-GB" sz="1100" b="0" i="0" dirty="0">
                <a:solidFill>
                  <a:srgbClr val="353740"/>
                </a:solidFill>
                <a:effectLst/>
              </a:rPr>
            </a:br>
            <a:r>
              <a:rPr lang="en-GB" sz="1100" b="0" i="0" dirty="0">
                <a:solidFill>
                  <a:srgbClr val="353740"/>
                </a:solidFill>
                <a:effectLst/>
              </a:rPr>
              <a:t/>
            </a:r>
            <a:br>
              <a:rPr lang="en-GB" sz="1100" b="0" i="0" dirty="0">
                <a:solidFill>
                  <a:srgbClr val="353740"/>
                </a:solidFill>
                <a:effectLst/>
              </a:rPr>
            </a:br>
            <a:endParaRPr lang="en-GB" sz="1100" b="0" i="0" dirty="0">
              <a:solidFill>
                <a:srgbClr val="353740"/>
              </a:solidFill>
              <a:effectLst/>
            </a:endParaRPr>
          </a:p>
          <a:p>
            <a:pPr marL="342900" indent="-342900">
              <a:buFontTx/>
              <a:buAutoNum type="arabicPeriod"/>
            </a:pPr>
            <a:endParaRPr lang="en-GB" sz="1100" dirty="0">
              <a:solidFill>
                <a:srgbClr val="353740"/>
              </a:solidFill>
            </a:endParaRPr>
          </a:p>
          <a:p>
            <a:pPr marL="342900" indent="-342900">
              <a:buFontTx/>
              <a:buAutoNum type="arabicPeriod"/>
            </a:pPr>
            <a:r>
              <a:rPr lang="en-GB" sz="1100" b="0" i="0" dirty="0">
                <a:solidFill>
                  <a:srgbClr val="353740"/>
                </a:solidFill>
                <a:effectLst/>
              </a:rPr>
              <a:t>Finally, consider the quality of the source. Is it well-written and organised? Does it contain any errors or typos?</a:t>
            </a:r>
            <a:br>
              <a:rPr lang="en-GB" sz="1100" b="0" i="0" dirty="0">
                <a:solidFill>
                  <a:srgbClr val="353740"/>
                </a:solidFill>
                <a:effectLst/>
              </a:rPr>
            </a:br>
            <a:endParaRPr lang="en-GB" sz="1100" dirty="0"/>
          </a:p>
          <a:p>
            <a:pPr marL="342900" indent="-342900">
              <a:buAutoNum type="arabicPeriod"/>
            </a:pPr>
            <a:endParaRPr lang="en-GB" sz="1100" dirty="0"/>
          </a:p>
        </p:txBody>
      </p:sp>
      <p:pic>
        <p:nvPicPr>
          <p:cNvPr id="6" name="Picture 2">
            <a:extLst>
              <a:ext uri="{FF2B5EF4-FFF2-40B4-BE49-F238E27FC236}">
                <a16:creationId xmlns:a16="http://schemas.microsoft.com/office/drawing/2014/main" id="{0BFEF2C7-BC77-A0BC-26D0-CEACB408D78D}"/>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247116" y="9149327"/>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180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41DE7-CCBB-40AC-B3AF-F02CFA319EF2}"/>
              </a:ext>
            </a:extLst>
          </p:cNvPr>
          <p:cNvSpPr>
            <a:spLocks noGrp="1"/>
          </p:cNvSpPr>
          <p:nvPr>
            <p:ph type="title"/>
          </p:nvPr>
        </p:nvSpPr>
        <p:spPr>
          <a:xfrm>
            <a:off x="260648" y="1064568"/>
            <a:ext cx="5915025" cy="864091"/>
          </a:xfrm>
        </p:spPr>
        <p:txBody>
          <a:bodyPr/>
          <a:lstStyle/>
          <a:p>
            <a:r>
              <a:rPr lang="en-GB" b="1" i="1" dirty="0"/>
              <a:t>Personal details</a:t>
            </a:r>
          </a:p>
        </p:txBody>
      </p:sp>
      <p:sp>
        <p:nvSpPr>
          <p:cNvPr id="3" name="Date Placeholder 2">
            <a:extLst>
              <a:ext uri="{FF2B5EF4-FFF2-40B4-BE49-F238E27FC236}">
                <a16:creationId xmlns:a16="http://schemas.microsoft.com/office/drawing/2014/main" id="{B5C3B6B3-861E-4EF6-819B-FC6BCEC8744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4B6CA3F-F1EA-4A71-8FC9-034E84BD7171}"/>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D808A5C5-E198-4B47-BDED-09BA2E3E842D}"/>
              </a:ext>
            </a:extLst>
          </p:cNvPr>
          <p:cNvSpPr>
            <a:spLocks noGrp="1"/>
          </p:cNvSpPr>
          <p:nvPr>
            <p:ph type="sldNum" sz="quarter" idx="12"/>
          </p:nvPr>
        </p:nvSpPr>
        <p:spPr/>
        <p:txBody>
          <a:bodyPr/>
          <a:lstStyle/>
          <a:p>
            <a:fld id="{EFC07C4F-4DD7-4452-9CBE-7B4BC77324C7}" type="slidenum">
              <a:rPr lang="en-GB" smtClean="0"/>
              <a:t>16</a:t>
            </a:fld>
            <a:endParaRPr lang="en-GB"/>
          </a:p>
        </p:txBody>
      </p:sp>
      <p:sp>
        <p:nvSpPr>
          <p:cNvPr id="7" name="Arrow: Left 6">
            <a:extLst>
              <a:ext uri="{FF2B5EF4-FFF2-40B4-BE49-F238E27FC236}">
                <a16:creationId xmlns:a16="http://schemas.microsoft.com/office/drawing/2014/main" id="{6DA6AC02-CBB1-470D-913E-5070CD0B0A55}"/>
              </a:ext>
            </a:extLst>
          </p:cNvPr>
          <p:cNvSpPr/>
          <p:nvPr/>
        </p:nvSpPr>
        <p:spPr>
          <a:xfrm>
            <a:off x="289001" y="1928659"/>
            <a:ext cx="6174678" cy="2313909"/>
          </a:xfrm>
          <a:prstGeom prst="leftArrow">
            <a:avLst>
              <a:gd name="adj1" fmla="val 50000"/>
              <a:gd name="adj2" fmla="val 27961"/>
            </a:avLst>
          </a:prstGeom>
          <a:ln w="28575">
            <a:solidFill>
              <a:srgbClr val="F4891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8" name="Arrow: Right 7">
            <a:extLst>
              <a:ext uri="{FF2B5EF4-FFF2-40B4-BE49-F238E27FC236}">
                <a16:creationId xmlns:a16="http://schemas.microsoft.com/office/drawing/2014/main" id="{CF5F5614-8FBD-44A3-A5BB-F733D4127A20}"/>
              </a:ext>
            </a:extLst>
          </p:cNvPr>
          <p:cNvSpPr/>
          <p:nvPr/>
        </p:nvSpPr>
        <p:spPr>
          <a:xfrm>
            <a:off x="508733" y="6897216"/>
            <a:ext cx="5967647" cy="2210578"/>
          </a:xfrm>
          <a:prstGeom prst="rightArrow">
            <a:avLst>
              <a:gd name="adj1" fmla="val 50000"/>
              <a:gd name="adj2" fmla="val 29467"/>
            </a:avLst>
          </a:prstGeom>
          <a:ln w="28575">
            <a:solidFill>
              <a:srgbClr val="FBD20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6" name="Arrow: Left-Right 5">
            <a:extLst>
              <a:ext uri="{FF2B5EF4-FFF2-40B4-BE49-F238E27FC236}">
                <a16:creationId xmlns:a16="http://schemas.microsoft.com/office/drawing/2014/main" id="{010B5DC1-7C2D-4352-89B6-D4292A517058}"/>
              </a:ext>
            </a:extLst>
          </p:cNvPr>
          <p:cNvSpPr/>
          <p:nvPr/>
        </p:nvSpPr>
        <p:spPr>
          <a:xfrm>
            <a:off x="289001" y="4478199"/>
            <a:ext cx="6187379" cy="2275001"/>
          </a:xfrm>
          <a:prstGeom prst="leftRightArrow">
            <a:avLst>
              <a:gd name="adj1" fmla="val 45855"/>
              <a:gd name="adj2" fmla="val 32835"/>
            </a:avLst>
          </a:prstGeom>
          <a:ln w="28575">
            <a:solidFill>
              <a:srgbClr val="BFD455"/>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0" name="TextBox 9">
            <a:extLst>
              <a:ext uri="{FF2B5EF4-FFF2-40B4-BE49-F238E27FC236}">
                <a16:creationId xmlns:a16="http://schemas.microsoft.com/office/drawing/2014/main" id="{2D3DA47F-3454-4AA3-A747-3EFE97A2A737}"/>
              </a:ext>
            </a:extLst>
          </p:cNvPr>
          <p:cNvSpPr txBox="1"/>
          <p:nvPr/>
        </p:nvSpPr>
        <p:spPr>
          <a:xfrm>
            <a:off x="228708" y="2072675"/>
            <a:ext cx="3432412" cy="369332"/>
          </a:xfrm>
          <a:prstGeom prst="rect">
            <a:avLst/>
          </a:prstGeom>
          <a:noFill/>
        </p:spPr>
        <p:txBody>
          <a:bodyPr wrap="square">
            <a:spAutoFit/>
          </a:bodyPr>
          <a:lstStyle/>
          <a:p>
            <a:pPr algn="ctr"/>
            <a:r>
              <a:rPr lang="en-GB" i="1" dirty="0"/>
              <a:t>In the past, I…</a:t>
            </a:r>
          </a:p>
        </p:txBody>
      </p:sp>
      <p:sp>
        <p:nvSpPr>
          <p:cNvPr id="12" name="TextBox 11">
            <a:extLst>
              <a:ext uri="{FF2B5EF4-FFF2-40B4-BE49-F238E27FC236}">
                <a16:creationId xmlns:a16="http://schemas.microsoft.com/office/drawing/2014/main" id="{FA957E84-E8AD-45BE-845C-3452C07EEF45}"/>
              </a:ext>
            </a:extLst>
          </p:cNvPr>
          <p:cNvSpPr txBox="1"/>
          <p:nvPr/>
        </p:nvSpPr>
        <p:spPr>
          <a:xfrm>
            <a:off x="2407191" y="7022246"/>
            <a:ext cx="3432412" cy="369332"/>
          </a:xfrm>
          <a:prstGeom prst="rect">
            <a:avLst/>
          </a:prstGeom>
          <a:noFill/>
        </p:spPr>
        <p:txBody>
          <a:bodyPr wrap="square">
            <a:spAutoFit/>
          </a:bodyPr>
          <a:lstStyle/>
          <a:p>
            <a:pPr algn="r"/>
            <a:r>
              <a:rPr lang="en-GB" i="1" dirty="0"/>
              <a:t>In the future, I…</a:t>
            </a:r>
          </a:p>
        </p:txBody>
      </p:sp>
      <p:sp>
        <p:nvSpPr>
          <p:cNvPr id="13" name="TextBox 12">
            <a:extLst>
              <a:ext uri="{FF2B5EF4-FFF2-40B4-BE49-F238E27FC236}">
                <a16:creationId xmlns:a16="http://schemas.microsoft.com/office/drawing/2014/main" id="{ED974998-691C-4485-A314-09748E8C9F21}"/>
              </a:ext>
            </a:extLst>
          </p:cNvPr>
          <p:cNvSpPr txBox="1"/>
          <p:nvPr/>
        </p:nvSpPr>
        <p:spPr>
          <a:xfrm>
            <a:off x="1666484" y="4685543"/>
            <a:ext cx="3432412" cy="369332"/>
          </a:xfrm>
          <a:prstGeom prst="rect">
            <a:avLst/>
          </a:prstGeom>
          <a:noFill/>
        </p:spPr>
        <p:txBody>
          <a:bodyPr wrap="square">
            <a:spAutoFit/>
          </a:bodyPr>
          <a:lstStyle/>
          <a:p>
            <a:pPr algn="ctr"/>
            <a:r>
              <a:rPr lang="en-GB" i="1" dirty="0"/>
              <a:t>Presently, I…</a:t>
            </a:r>
          </a:p>
        </p:txBody>
      </p:sp>
      <p:pic>
        <p:nvPicPr>
          <p:cNvPr id="9" name="Picture 2">
            <a:extLst>
              <a:ext uri="{FF2B5EF4-FFF2-40B4-BE49-F238E27FC236}">
                <a16:creationId xmlns:a16="http://schemas.microsoft.com/office/drawing/2014/main" id="{399E8259-3B66-FDDD-CEDA-68BEB4BA480A}"/>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47116" y="9181402"/>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5460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53E66-46FB-4B5B-9C14-DC09F13CF7FD}"/>
              </a:ext>
            </a:extLst>
          </p:cNvPr>
          <p:cNvSpPr>
            <a:spLocks noGrp="1"/>
          </p:cNvSpPr>
          <p:nvPr>
            <p:ph type="title"/>
          </p:nvPr>
        </p:nvSpPr>
        <p:spPr>
          <a:xfrm>
            <a:off x="332656" y="992560"/>
            <a:ext cx="5915025" cy="527403"/>
          </a:xfrm>
        </p:spPr>
        <p:txBody>
          <a:bodyPr>
            <a:normAutofit fontScale="90000"/>
          </a:bodyPr>
          <a:lstStyle/>
          <a:p>
            <a:r>
              <a:rPr lang="en-GB" b="1" i="1" dirty="0"/>
              <a:t>Just a minute!</a:t>
            </a:r>
          </a:p>
        </p:txBody>
      </p:sp>
      <p:sp>
        <p:nvSpPr>
          <p:cNvPr id="3" name="Date Placeholder 2">
            <a:extLst>
              <a:ext uri="{FF2B5EF4-FFF2-40B4-BE49-F238E27FC236}">
                <a16:creationId xmlns:a16="http://schemas.microsoft.com/office/drawing/2014/main" id="{ECDECA11-7CB6-46DA-A777-37205C73C63D}"/>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9246E54D-C683-4AF1-8DF6-81CAF7442034}"/>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CBFDEF72-0B43-4EAF-9275-63608A1B44B4}"/>
              </a:ext>
            </a:extLst>
          </p:cNvPr>
          <p:cNvSpPr>
            <a:spLocks noGrp="1"/>
          </p:cNvSpPr>
          <p:nvPr>
            <p:ph type="sldNum" sz="quarter" idx="12"/>
          </p:nvPr>
        </p:nvSpPr>
        <p:spPr/>
        <p:txBody>
          <a:bodyPr/>
          <a:lstStyle/>
          <a:p>
            <a:fld id="{EFC07C4F-4DD7-4452-9CBE-7B4BC77324C7}" type="slidenum">
              <a:rPr lang="en-GB" smtClean="0"/>
              <a:t>17</a:t>
            </a:fld>
            <a:endParaRPr lang="en-GB"/>
          </a:p>
        </p:txBody>
      </p:sp>
      <p:graphicFrame>
        <p:nvGraphicFramePr>
          <p:cNvPr id="15" name="Table 15">
            <a:extLst>
              <a:ext uri="{FF2B5EF4-FFF2-40B4-BE49-F238E27FC236}">
                <a16:creationId xmlns:a16="http://schemas.microsoft.com/office/drawing/2014/main" id="{CFB47D10-59C2-4562-9379-A4EB73CD4F02}"/>
              </a:ext>
            </a:extLst>
          </p:cNvPr>
          <p:cNvGraphicFramePr>
            <a:graphicFrameLocks noGrp="1"/>
          </p:cNvGraphicFramePr>
          <p:nvPr>
            <p:extLst>
              <p:ext uri="{D42A27DB-BD31-4B8C-83A1-F6EECF244321}">
                <p14:modId xmlns:p14="http://schemas.microsoft.com/office/powerpoint/2010/main" val="1359199983"/>
              </p:ext>
            </p:extLst>
          </p:nvPr>
        </p:nvGraphicFramePr>
        <p:xfrm>
          <a:off x="332656" y="2648744"/>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6" name="TextBox 15">
            <a:extLst>
              <a:ext uri="{FF2B5EF4-FFF2-40B4-BE49-F238E27FC236}">
                <a16:creationId xmlns:a16="http://schemas.microsoft.com/office/drawing/2014/main" id="{7C4D4AB7-7667-45E2-9F8B-75FC5C017AA0}"/>
              </a:ext>
            </a:extLst>
          </p:cNvPr>
          <p:cNvSpPr txBox="1"/>
          <p:nvPr/>
        </p:nvSpPr>
        <p:spPr>
          <a:xfrm>
            <a:off x="332656" y="1519963"/>
            <a:ext cx="6264700" cy="369332"/>
          </a:xfrm>
          <a:prstGeom prst="rect">
            <a:avLst/>
          </a:prstGeom>
          <a:noFill/>
        </p:spPr>
        <p:txBody>
          <a:bodyPr wrap="square" rtlCol="0">
            <a:spAutoFit/>
          </a:bodyPr>
          <a:lstStyle/>
          <a:p>
            <a:r>
              <a:rPr lang="en-GB" dirty="0"/>
              <a:t>On a scale of 1-10, rate how well you talked about your topic:</a:t>
            </a:r>
          </a:p>
        </p:txBody>
      </p:sp>
      <p:sp>
        <p:nvSpPr>
          <p:cNvPr id="17" name="TextBox 16">
            <a:extLst>
              <a:ext uri="{FF2B5EF4-FFF2-40B4-BE49-F238E27FC236}">
                <a16:creationId xmlns:a16="http://schemas.microsoft.com/office/drawing/2014/main" id="{7239AF3F-B28F-4D25-A280-3E336D5F5B4F}"/>
              </a:ext>
            </a:extLst>
          </p:cNvPr>
          <p:cNvSpPr txBox="1"/>
          <p:nvPr/>
        </p:nvSpPr>
        <p:spPr>
          <a:xfrm>
            <a:off x="245852" y="2249750"/>
            <a:ext cx="6264700" cy="369332"/>
          </a:xfrm>
          <a:prstGeom prst="rect">
            <a:avLst/>
          </a:prstGeom>
          <a:noFill/>
        </p:spPr>
        <p:txBody>
          <a:bodyPr wrap="square" rtlCol="0">
            <a:spAutoFit/>
          </a:bodyPr>
          <a:lstStyle/>
          <a:p>
            <a:r>
              <a:rPr lang="en-GB" i="1" dirty="0"/>
              <a:t>How well you introduced your topic</a:t>
            </a:r>
          </a:p>
        </p:txBody>
      </p:sp>
      <p:graphicFrame>
        <p:nvGraphicFramePr>
          <p:cNvPr id="18" name="Table 15">
            <a:extLst>
              <a:ext uri="{FF2B5EF4-FFF2-40B4-BE49-F238E27FC236}">
                <a16:creationId xmlns:a16="http://schemas.microsoft.com/office/drawing/2014/main" id="{789415B6-DE80-4302-9533-9628141FF7CD}"/>
              </a:ext>
            </a:extLst>
          </p:cNvPr>
          <p:cNvGraphicFramePr>
            <a:graphicFrameLocks noGrp="1"/>
          </p:cNvGraphicFramePr>
          <p:nvPr>
            <p:extLst>
              <p:ext uri="{D42A27DB-BD31-4B8C-83A1-F6EECF244321}">
                <p14:modId xmlns:p14="http://schemas.microsoft.com/office/powerpoint/2010/main" val="76907133"/>
              </p:ext>
            </p:extLst>
          </p:nvPr>
        </p:nvGraphicFramePr>
        <p:xfrm>
          <a:off x="333714" y="3935596"/>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19" name="TextBox 18">
            <a:extLst>
              <a:ext uri="{FF2B5EF4-FFF2-40B4-BE49-F238E27FC236}">
                <a16:creationId xmlns:a16="http://schemas.microsoft.com/office/drawing/2014/main" id="{3AC16308-1459-431D-B711-3AC6E163AE0B}"/>
              </a:ext>
            </a:extLst>
          </p:cNvPr>
          <p:cNvSpPr txBox="1"/>
          <p:nvPr/>
        </p:nvSpPr>
        <p:spPr>
          <a:xfrm>
            <a:off x="246910" y="3536602"/>
            <a:ext cx="6264700" cy="369332"/>
          </a:xfrm>
          <a:prstGeom prst="rect">
            <a:avLst/>
          </a:prstGeom>
          <a:noFill/>
        </p:spPr>
        <p:txBody>
          <a:bodyPr wrap="square" rtlCol="0">
            <a:spAutoFit/>
          </a:bodyPr>
          <a:lstStyle/>
          <a:p>
            <a:r>
              <a:rPr lang="en-GB" i="1" dirty="0"/>
              <a:t>Having enough to talk about</a:t>
            </a:r>
          </a:p>
        </p:txBody>
      </p:sp>
      <p:graphicFrame>
        <p:nvGraphicFramePr>
          <p:cNvPr id="20" name="Table 15">
            <a:extLst>
              <a:ext uri="{FF2B5EF4-FFF2-40B4-BE49-F238E27FC236}">
                <a16:creationId xmlns:a16="http://schemas.microsoft.com/office/drawing/2014/main" id="{8592C4DB-FA33-476C-8D41-D2DA3D18EC4C}"/>
              </a:ext>
            </a:extLst>
          </p:cNvPr>
          <p:cNvGraphicFramePr>
            <a:graphicFrameLocks noGrp="1"/>
          </p:cNvGraphicFramePr>
          <p:nvPr>
            <p:extLst>
              <p:ext uri="{D42A27DB-BD31-4B8C-83A1-F6EECF244321}">
                <p14:modId xmlns:p14="http://schemas.microsoft.com/office/powerpoint/2010/main" val="1928990089"/>
              </p:ext>
            </p:extLst>
          </p:nvPr>
        </p:nvGraphicFramePr>
        <p:xfrm>
          <a:off x="332656" y="535068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1" name="TextBox 20">
            <a:extLst>
              <a:ext uri="{FF2B5EF4-FFF2-40B4-BE49-F238E27FC236}">
                <a16:creationId xmlns:a16="http://schemas.microsoft.com/office/drawing/2014/main" id="{1B016025-8D19-4963-9D36-02632EE8F934}"/>
              </a:ext>
            </a:extLst>
          </p:cNvPr>
          <p:cNvSpPr txBox="1"/>
          <p:nvPr/>
        </p:nvSpPr>
        <p:spPr>
          <a:xfrm>
            <a:off x="245852" y="4951688"/>
            <a:ext cx="6264700" cy="369332"/>
          </a:xfrm>
          <a:prstGeom prst="rect">
            <a:avLst/>
          </a:prstGeom>
          <a:noFill/>
        </p:spPr>
        <p:txBody>
          <a:bodyPr wrap="square" rtlCol="0">
            <a:spAutoFit/>
          </a:bodyPr>
          <a:lstStyle/>
          <a:p>
            <a:r>
              <a:rPr lang="en-GB" i="1" dirty="0"/>
              <a:t>Amount of repetition</a:t>
            </a:r>
          </a:p>
        </p:txBody>
      </p:sp>
      <p:graphicFrame>
        <p:nvGraphicFramePr>
          <p:cNvPr id="22" name="Table 15">
            <a:extLst>
              <a:ext uri="{FF2B5EF4-FFF2-40B4-BE49-F238E27FC236}">
                <a16:creationId xmlns:a16="http://schemas.microsoft.com/office/drawing/2014/main" id="{825A931D-F7D8-4F1A-B465-5E4EEC67BB4C}"/>
              </a:ext>
            </a:extLst>
          </p:cNvPr>
          <p:cNvGraphicFramePr>
            <a:graphicFrameLocks noGrp="1"/>
          </p:cNvGraphicFramePr>
          <p:nvPr>
            <p:extLst>
              <p:ext uri="{D42A27DB-BD31-4B8C-83A1-F6EECF244321}">
                <p14:modId xmlns:p14="http://schemas.microsoft.com/office/powerpoint/2010/main" val="4164345742"/>
              </p:ext>
            </p:extLst>
          </p:nvPr>
        </p:nvGraphicFramePr>
        <p:xfrm>
          <a:off x="347452" y="8117602"/>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3" name="TextBox 22">
            <a:extLst>
              <a:ext uri="{FF2B5EF4-FFF2-40B4-BE49-F238E27FC236}">
                <a16:creationId xmlns:a16="http://schemas.microsoft.com/office/drawing/2014/main" id="{571E2B99-DCAF-4662-8A39-7282945303ED}"/>
              </a:ext>
            </a:extLst>
          </p:cNvPr>
          <p:cNvSpPr txBox="1"/>
          <p:nvPr/>
        </p:nvSpPr>
        <p:spPr>
          <a:xfrm>
            <a:off x="260648" y="7718608"/>
            <a:ext cx="6264700" cy="369332"/>
          </a:xfrm>
          <a:prstGeom prst="rect">
            <a:avLst/>
          </a:prstGeom>
          <a:noFill/>
        </p:spPr>
        <p:txBody>
          <a:bodyPr wrap="square" rtlCol="0">
            <a:spAutoFit/>
          </a:bodyPr>
          <a:lstStyle/>
          <a:p>
            <a:r>
              <a:rPr lang="en-GB" i="1" dirty="0"/>
              <a:t>How well you concluded your topic</a:t>
            </a:r>
          </a:p>
        </p:txBody>
      </p:sp>
      <p:graphicFrame>
        <p:nvGraphicFramePr>
          <p:cNvPr id="24" name="Table 15">
            <a:extLst>
              <a:ext uri="{FF2B5EF4-FFF2-40B4-BE49-F238E27FC236}">
                <a16:creationId xmlns:a16="http://schemas.microsoft.com/office/drawing/2014/main" id="{B3A5A7C3-9C83-4548-8ACD-79DECFB77019}"/>
              </a:ext>
            </a:extLst>
          </p:cNvPr>
          <p:cNvGraphicFramePr>
            <a:graphicFrameLocks noGrp="1"/>
          </p:cNvGraphicFramePr>
          <p:nvPr>
            <p:extLst>
              <p:ext uri="{D42A27DB-BD31-4B8C-83A1-F6EECF244321}">
                <p14:modId xmlns:p14="http://schemas.microsoft.com/office/powerpoint/2010/main" val="404601410"/>
              </p:ext>
            </p:extLst>
          </p:nvPr>
        </p:nvGraphicFramePr>
        <p:xfrm>
          <a:off x="347452" y="6778998"/>
          <a:ext cx="6264700" cy="527403"/>
        </p:xfrm>
        <a:graphic>
          <a:graphicData uri="http://schemas.openxmlformats.org/drawingml/2006/table">
            <a:tbl>
              <a:tblPr firstRow="1" bandRow="1">
                <a:tableStyleId>{5940675A-B579-460E-94D1-54222C63F5DA}</a:tableStyleId>
              </a:tblPr>
              <a:tblGrid>
                <a:gridCol w="626470">
                  <a:extLst>
                    <a:ext uri="{9D8B030D-6E8A-4147-A177-3AD203B41FA5}">
                      <a16:colId xmlns:a16="http://schemas.microsoft.com/office/drawing/2014/main" val="2439881576"/>
                    </a:ext>
                  </a:extLst>
                </a:gridCol>
                <a:gridCol w="626470">
                  <a:extLst>
                    <a:ext uri="{9D8B030D-6E8A-4147-A177-3AD203B41FA5}">
                      <a16:colId xmlns:a16="http://schemas.microsoft.com/office/drawing/2014/main" val="1601371872"/>
                    </a:ext>
                  </a:extLst>
                </a:gridCol>
                <a:gridCol w="626470">
                  <a:extLst>
                    <a:ext uri="{9D8B030D-6E8A-4147-A177-3AD203B41FA5}">
                      <a16:colId xmlns:a16="http://schemas.microsoft.com/office/drawing/2014/main" val="2429733905"/>
                    </a:ext>
                  </a:extLst>
                </a:gridCol>
                <a:gridCol w="626470">
                  <a:extLst>
                    <a:ext uri="{9D8B030D-6E8A-4147-A177-3AD203B41FA5}">
                      <a16:colId xmlns:a16="http://schemas.microsoft.com/office/drawing/2014/main" val="3922896144"/>
                    </a:ext>
                  </a:extLst>
                </a:gridCol>
                <a:gridCol w="626470">
                  <a:extLst>
                    <a:ext uri="{9D8B030D-6E8A-4147-A177-3AD203B41FA5}">
                      <a16:colId xmlns:a16="http://schemas.microsoft.com/office/drawing/2014/main" val="4033561058"/>
                    </a:ext>
                  </a:extLst>
                </a:gridCol>
                <a:gridCol w="626470">
                  <a:extLst>
                    <a:ext uri="{9D8B030D-6E8A-4147-A177-3AD203B41FA5}">
                      <a16:colId xmlns:a16="http://schemas.microsoft.com/office/drawing/2014/main" val="3761408092"/>
                    </a:ext>
                  </a:extLst>
                </a:gridCol>
                <a:gridCol w="626470">
                  <a:extLst>
                    <a:ext uri="{9D8B030D-6E8A-4147-A177-3AD203B41FA5}">
                      <a16:colId xmlns:a16="http://schemas.microsoft.com/office/drawing/2014/main" val="186634811"/>
                    </a:ext>
                  </a:extLst>
                </a:gridCol>
                <a:gridCol w="626470">
                  <a:extLst>
                    <a:ext uri="{9D8B030D-6E8A-4147-A177-3AD203B41FA5}">
                      <a16:colId xmlns:a16="http://schemas.microsoft.com/office/drawing/2014/main" val="3674989716"/>
                    </a:ext>
                  </a:extLst>
                </a:gridCol>
                <a:gridCol w="626470">
                  <a:extLst>
                    <a:ext uri="{9D8B030D-6E8A-4147-A177-3AD203B41FA5}">
                      <a16:colId xmlns:a16="http://schemas.microsoft.com/office/drawing/2014/main" val="3162518538"/>
                    </a:ext>
                  </a:extLst>
                </a:gridCol>
                <a:gridCol w="626470">
                  <a:extLst>
                    <a:ext uri="{9D8B030D-6E8A-4147-A177-3AD203B41FA5}">
                      <a16:colId xmlns:a16="http://schemas.microsoft.com/office/drawing/2014/main" val="326936920"/>
                    </a:ext>
                  </a:extLst>
                </a:gridCol>
              </a:tblGrid>
              <a:tr h="527403">
                <a:tc>
                  <a:txBody>
                    <a:bodyPr/>
                    <a:lstStyle/>
                    <a:p>
                      <a:pPr algn="ctr"/>
                      <a:r>
                        <a:rPr lang="en-GB" dirty="0"/>
                        <a:t>1</a:t>
                      </a:r>
                    </a:p>
                  </a:txBody>
                  <a:tcPr anchor="ctr"/>
                </a:tc>
                <a:tc>
                  <a:txBody>
                    <a:bodyPr/>
                    <a:lstStyle/>
                    <a:p>
                      <a:pPr algn="ctr"/>
                      <a:r>
                        <a:rPr lang="en-GB" dirty="0"/>
                        <a:t>2</a:t>
                      </a:r>
                    </a:p>
                  </a:txBody>
                  <a:tcPr anchor="ctr"/>
                </a:tc>
                <a:tc>
                  <a:txBody>
                    <a:bodyPr/>
                    <a:lstStyle/>
                    <a:p>
                      <a:pPr algn="ctr"/>
                      <a:r>
                        <a:rPr lang="en-GB" dirty="0"/>
                        <a:t>3</a:t>
                      </a:r>
                    </a:p>
                  </a:txBody>
                  <a:tcPr anchor="ctr"/>
                </a:tc>
                <a:tc>
                  <a:txBody>
                    <a:bodyPr/>
                    <a:lstStyle/>
                    <a:p>
                      <a:pPr algn="ctr"/>
                      <a:r>
                        <a:rPr lang="en-GB" dirty="0"/>
                        <a:t>4</a:t>
                      </a:r>
                    </a:p>
                  </a:txBody>
                  <a:tcPr anchor="ctr"/>
                </a:tc>
                <a:tc>
                  <a:txBody>
                    <a:bodyPr/>
                    <a:lstStyle/>
                    <a:p>
                      <a:pPr algn="ctr"/>
                      <a:r>
                        <a:rPr lang="en-GB" dirty="0"/>
                        <a:t>5</a:t>
                      </a:r>
                    </a:p>
                  </a:txBody>
                  <a:tcPr anchor="ctr"/>
                </a:tc>
                <a:tc>
                  <a:txBody>
                    <a:bodyPr/>
                    <a:lstStyle/>
                    <a:p>
                      <a:pPr algn="ctr"/>
                      <a:r>
                        <a:rPr lang="en-GB" dirty="0"/>
                        <a:t>6</a:t>
                      </a:r>
                    </a:p>
                  </a:txBody>
                  <a:tcPr anchor="ctr"/>
                </a:tc>
                <a:tc>
                  <a:txBody>
                    <a:bodyPr/>
                    <a:lstStyle/>
                    <a:p>
                      <a:pPr algn="ctr"/>
                      <a:r>
                        <a:rPr lang="en-GB" dirty="0"/>
                        <a:t>7</a:t>
                      </a:r>
                    </a:p>
                  </a:txBody>
                  <a:tcPr anchor="ctr"/>
                </a:tc>
                <a:tc>
                  <a:txBody>
                    <a:bodyPr/>
                    <a:lstStyle/>
                    <a:p>
                      <a:pPr algn="ctr"/>
                      <a:r>
                        <a:rPr lang="en-GB" dirty="0"/>
                        <a:t>8</a:t>
                      </a:r>
                    </a:p>
                  </a:txBody>
                  <a:tcPr anchor="ctr"/>
                </a:tc>
                <a:tc>
                  <a:txBody>
                    <a:bodyPr/>
                    <a:lstStyle/>
                    <a:p>
                      <a:pPr algn="ctr"/>
                      <a:r>
                        <a:rPr lang="en-GB" dirty="0"/>
                        <a:t>9</a:t>
                      </a:r>
                    </a:p>
                  </a:txBody>
                  <a:tcPr anchor="ctr"/>
                </a:tc>
                <a:tc>
                  <a:txBody>
                    <a:bodyPr/>
                    <a:lstStyle/>
                    <a:p>
                      <a:pPr algn="ctr"/>
                      <a:r>
                        <a:rPr lang="en-GB" dirty="0"/>
                        <a:t>10</a:t>
                      </a:r>
                    </a:p>
                  </a:txBody>
                  <a:tcPr anchor="ctr"/>
                </a:tc>
                <a:extLst>
                  <a:ext uri="{0D108BD9-81ED-4DB2-BD59-A6C34878D82A}">
                    <a16:rowId xmlns:a16="http://schemas.microsoft.com/office/drawing/2014/main" val="3367915387"/>
                  </a:ext>
                </a:extLst>
              </a:tr>
            </a:tbl>
          </a:graphicData>
        </a:graphic>
      </p:graphicFrame>
      <p:sp>
        <p:nvSpPr>
          <p:cNvPr id="25" name="TextBox 24">
            <a:extLst>
              <a:ext uri="{FF2B5EF4-FFF2-40B4-BE49-F238E27FC236}">
                <a16:creationId xmlns:a16="http://schemas.microsoft.com/office/drawing/2014/main" id="{A6F2083E-B6B2-4190-8496-A2DF645B20BD}"/>
              </a:ext>
            </a:extLst>
          </p:cNvPr>
          <p:cNvSpPr txBox="1"/>
          <p:nvPr/>
        </p:nvSpPr>
        <p:spPr>
          <a:xfrm>
            <a:off x="260648" y="6380004"/>
            <a:ext cx="6264700" cy="369332"/>
          </a:xfrm>
          <a:prstGeom prst="rect">
            <a:avLst/>
          </a:prstGeom>
          <a:noFill/>
        </p:spPr>
        <p:txBody>
          <a:bodyPr wrap="square" rtlCol="0">
            <a:spAutoFit/>
          </a:bodyPr>
          <a:lstStyle/>
          <a:p>
            <a:r>
              <a:rPr lang="en-GB" i="1" dirty="0"/>
              <a:t>Amount of hesitation</a:t>
            </a:r>
          </a:p>
        </p:txBody>
      </p:sp>
      <p:pic>
        <p:nvPicPr>
          <p:cNvPr id="6" name="Picture 5">
            <a:extLst>
              <a:ext uri="{FF2B5EF4-FFF2-40B4-BE49-F238E27FC236}">
                <a16:creationId xmlns:a16="http://schemas.microsoft.com/office/drawing/2014/main" id="{40E8295B-F7FC-9937-DB63-521FD3491DA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81976" y="9160938"/>
            <a:ext cx="486743" cy="527403"/>
          </a:xfrm>
          <a:prstGeom prst="rect">
            <a:avLst/>
          </a:prstGeom>
        </p:spPr>
      </p:pic>
    </p:spTree>
    <p:extLst>
      <p:ext uri="{BB962C8B-B14F-4D97-AF65-F5344CB8AC3E}">
        <p14:creationId xmlns:p14="http://schemas.microsoft.com/office/powerpoint/2010/main" val="2893981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Openings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18</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020836034"/>
              </p:ext>
            </p:extLst>
          </p:nvPr>
        </p:nvGraphicFramePr>
        <p:xfrm>
          <a:off x="260648" y="2261958"/>
          <a:ext cx="2880320" cy="3478779"/>
        </p:xfrm>
        <a:graphic>
          <a:graphicData uri="http://schemas.openxmlformats.org/drawingml/2006/table">
            <a:tbl>
              <a:tblPr firstRow="1" bandRow="1">
                <a:tableStyleId>{5940675A-B579-460E-94D1-54222C63F5DA}</a:tableStyleId>
              </a:tblPr>
              <a:tblGrid>
                <a:gridCol w="1440160">
                  <a:extLst>
                    <a:ext uri="{9D8B030D-6E8A-4147-A177-3AD203B41FA5}">
                      <a16:colId xmlns:a16="http://schemas.microsoft.com/office/drawing/2014/main" val="588912285"/>
                    </a:ext>
                  </a:extLst>
                </a:gridCol>
                <a:gridCol w="1440160">
                  <a:extLst>
                    <a:ext uri="{9D8B030D-6E8A-4147-A177-3AD203B41FA5}">
                      <a16:colId xmlns:a16="http://schemas.microsoft.com/office/drawing/2014/main" val="778893158"/>
                    </a:ext>
                  </a:extLst>
                </a:gridCol>
              </a:tblGrid>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1159593">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hook to the example (write the correct letter in the box).</a:t>
            </a:r>
          </a:p>
        </p:txBody>
      </p:sp>
      <p:sp>
        <p:nvSpPr>
          <p:cNvPr id="8" name="TextBox 7"/>
          <p:cNvSpPr txBox="1"/>
          <p:nvPr/>
        </p:nvSpPr>
        <p:spPr>
          <a:xfrm>
            <a:off x="3284984" y="2216696"/>
            <a:ext cx="3312368" cy="3524042"/>
          </a:xfrm>
          <a:prstGeom prst="rect">
            <a:avLst/>
          </a:prstGeom>
          <a:noFill/>
        </p:spPr>
        <p:txBody>
          <a:bodyPr wrap="square" rtlCol="0">
            <a:spAutoFit/>
          </a:bodyPr>
          <a:lstStyle/>
          <a:p>
            <a:pPr marL="342900" indent="-342900">
              <a:spcAft>
                <a:spcPts val="600"/>
              </a:spcAft>
              <a:buAutoNum type="alphaLcParenR"/>
            </a:pPr>
            <a:r>
              <a:rPr lang="en-GB" sz="1100" dirty="0"/>
              <a:t>Why didn’t the Dog Star laugh at the joke? It was too Sirius! Today I’m going to talk about the life of stars, and why we probably should take them seriously.  </a:t>
            </a:r>
          </a:p>
          <a:p>
            <a:pPr marL="342900" indent="-342900">
              <a:spcAft>
                <a:spcPts val="600"/>
              </a:spcAft>
              <a:buAutoNum type="alphaLcParenR"/>
            </a:pPr>
            <a:r>
              <a:rPr lang="en-GB" sz="1100" dirty="0"/>
              <a:t>Imagine the scene: you wake up to the smell of damp straw, the bleating goats and clucking of chickens. It’s dark still, but you can hear people rising and starting their day. You comb your hair with a piece of carved bone, before dressing in clothes made from wool…</a:t>
            </a:r>
          </a:p>
          <a:p>
            <a:pPr marL="342900" indent="-342900">
              <a:spcAft>
                <a:spcPts val="600"/>
              </a:spcAft>
              <a:buAutoNum type="alphaLcParenR"/>
            </a:pPr>
            <a:r>
              <a:rPr lang="en-GB" sz="1100" dirty="0"/>
              <a:t>Display a range of fruits/objects to demonstrate the sizes of the planets in the solar system. </a:t>
            </a:r>
          </a:p>
          <a:p>
            <a:pPr marL="342900" indent="-342900">
              <a:spcAft>
                <a:spcPts val="600"/>
              </a:spcAft>
              <a:buAutoNum type="alphaLcParenR"/>
            </a:pPr>
            <a:r>
              <a:rPr lang="en-GB" sz="1100" dirty="0"/>
              <a:t>“Karate is not about winning over others. It is about winning over one's self.“ (David Walker)</a:t>
            </a:r>
          </a:p>
          <a:p>
            <a:pPr marL="342900" indent="-342900">
              <a:spcAft>
                <a:spcPts val="600"/>
              </a:spcAft>
              <a:buAutoNum type="alphaLcParenR"/>
            </a:pPr>
            <a:r>
              <a:rPr lang="en-GB" sz="1100" dirty="0"/>
              <a:t>There is less time between humans and T-Rex than there is between T-Rex and Stegosaurus. </a:t>
            </a:r>
          </a:p>
          <a:p>
            <a:pPr marL="342900" indent="-342900">
              <a:spcAft>
                <a:spcPts val="600"/>
              </a:spcAft>
              <a:buAutoNum type="alphaLcParenR"/>
            </a:pPr>
            <a:r>
              <a:rPr lang="en-GB" sz="1100" dirty="0"/>
              <a:t>What is the most exciting thing you have </a:t>
            </a:r>
            <a:r>
              <a:rPr lang="en-GB" sz="1100" i="1" dirty="0"/>
              <a:t>ever</a:t>
            </a:r>
            <a:r>
              <a:rPr lang="en-GB" sz="1100" dirty="0"/>
              <a:t> done? For me, it was winning the…</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618651837"/>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Demonstration</a:t>
                      </a:r>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Senses</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a:extLst>
              <a:ext uri="{FF2B5EF4-FFF2-40B4-BE49-F238E27FC236}">
                <a16:creationId xmlns:a16="http://schemas.microsoft.com/office/drawing/2014/main" id="{67DEBD50-C0EF-C978-5E44-F5E28BDD5F5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48148" y="9181402"/>
            <a:ext cx="486743" cy="527403"/>
          </a:xfrm>
          <a:prstGeom prst="rect">
            <a:avLst/>
          </a:prstGeom>
        </p:spPr>
      </p:pic>
    </p:spTree>
    <p:extLst>
      <p:ext uri="{BB962C8B-B14F-4D97-AF65-F5344CB8AC3E}">
        <p14:creationId xmlns:p14="http://schemas.microsoft.com/office/powerpoint/2010/main" val="327119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846498"/>
            <a:ext cx="5915025" cy="936099"/>
          </a:xfrm>
        </p:spPr>
        <p:txBody>
          <a:bodyPr/>
          <a:lstStyle/>
          <a:p>
            <a:r>
              <a:rPr lang="en-GB" b="1" i="1" dirty="0"/>
              <a:t>Conclusions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19</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573113300"/>
              </p:ext>
            </p:extLst>
          </p:nvPr>
        </p:nvGraphicFramePr>
        <p:xfrm>
          <a:off x="260648" y="2261958"/>
          <a:ext cx="2448272" cy="3348096"/>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588912285"/>
                    </a:ext>
                  </a:extLst>
                </a:gridCol>
                <a:gridCol w="1224136">
                  <a:extLst>
                    <a:ext uri="{9D8B030D-6E8A-4147-A177-3AD203B41FA5}">
                      <a16:colId xmlns:a16="http://schemas.microsoft.com/office/drawing/2014/main" val="778893158"/>
                    </a:ext>
                  </a:extLst>
                </a:gridCol>
              </a:tblGrid>
              <a:tr h="11160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Statement/ Opinion/Fact</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Link to opening</a:t>
                      </a:r>
                    </a:p>
                    <a:p>
                      <a:pPr algn="ctr"/>
                      <a:endParaRPr lang="en-GB" sz="1100" u="sng" dirty="0"/>
                    </a:p>
                  </a:txBody>
                  <a:tcPr/>
                </a:tc>
                <a:extLst>
                  <a:ext uri="{0D108BD9-81ED-4DB2-BD59-A6C34878D82A}">
                    <a16:rowId xmlns:a16="http://schemas.microsoft.com/office/drawing/2014/main" val="57064448"/>
                  </a:ext>
                </a:extLst>
              </a:tr>
              <a:tr h="11160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Call to action</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Question</a:t>
                      </a:r>
                    </a:p>
                    <a:p>
                      <a:pPr algn="ctr"/>
                      <a:endParaRPr lang="en-GB" sz="1100" u="sng" dirty="0"/>
                    </a:p>
                  </a:txBody>
                  <a:tcPr/>
                </a:tc>
                <a:extLst>
                  <a:ext uri="{0D108BD9-81ED-4DB2-BD59-A6C34878D82A}">
                    <a16:rowId xmlns:a16="http://schemas.microsoft.com/office/drawing/2014/main" val="2143005131"/>
                  </a:ext>
                </a:extLst>
              </a:tr>
              <a:tr h="11160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Humour</a:t>
                      </a:r>
                    </a:p>
                    <a:p>
                      <a:pPr algn="ctr"/>
                      <a:endParaRPr lang="en-GB" sz="11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100" u="sng" dirty="0"/>
                        <a:t>Quotation</a:t>
                      </a:r>
                    </a:p>
                    <a:p>
                      <a:pPr algn="ctr"/>
                      <a:endParaRPr lang="en-GB" sz="1100" u="sng" dirty="0"/>
                    </a:p>
                  </a:txBody>
                  <a:tcPr/>
                </a:tc>
                <a:extLst>
                  <a:ext uri="{0D108BD9-81ED-4DB2-BD59-A6C34878D82A}">
                    <a16:rowId xmlns:a16="http://schemas.microsoft.com/office/drawing/2014/main" val="2410337947"/>
                  </a:ext>
                </a:extLst>
              </a:tr>
            </a:tbl>
          </a:graphicData>
        </a:graphic>
      </p:graphicFrame>
      <p:sp>
        <p:nvSpPr>
          <p:cNvPr id="7" name="TextBox 6"/>
          <p:cNvSpPr txBox="1"/>
          <p:nvPr/>
        </p:nvSpPr>
        <p:spPr>
          <a:xfrm>
            <a:off x="260648" y="1784648"/>
            <a:ext cx="6336704" cy="276999"/>
          </a:xfrm>
          <a:prstGeom prst="rect">
            <a:avLst/>
          </a:prstGeom>
          <a:solidFill>
            <a:srgbClr val="FBD208"/>
          </a:solidFill>
        </p:spPr>
        <p:txBody>
          <a:bodyPr wrap="square" rtlCol="0">
            <a:spAutoFit/>
          </a:bodyPr>
          <a:lstStyle/>
          <a:p>
            <a:pPr algn="ctr"/>
            <a:r>
              <a:rPr lang="en-GB" sz="1200" dirty="0"/>
              <a:t>Task 1: Match the type of conclusion to the example (write the correct letter in the box).</a:t>
            </a:r>
          </a:p>
        </p:txBody>
      </p:sp>
      <p:sp>
        <p:nvSpPr>
          <p:cNvPr id="8" name="TextBox 7"/>
          <p:cNvSpPr txBox="1"/>
          <p:nvPr/>
        </p:nvSpPr>
        <p:spPr>
          <a:xfrm>
            <a:off x="2708920" y="2072680"/>
            <a:ext cx="3888432" cy="3693319"/>
          </a:xfrm>
          <a:prstGeom prst="rect">
            <a:avLst/>
          </a:prstGeom>
          <a:noFill/>
        </p:spPr>
        <p:txBody>
          <a:bodyPr wrap="square" rtlCol="0">
            <a:spAutoFit/>
          </a:bodyPr>
          <a:lstStyle/>
          <a:p>
            <a:pPr marL="342900" indent="-342900">
              <a:spcAft>
                <a:spcPts val="600"/>
              </a:spcAft>
              <a:buAutoNum type="alphaLcParenR"/>
            </a:pPr>
            <a:r>
              <a:rPr lang="en-GB" sz="1100" dirty="0"/>
              <a:t>In the words of Brian Cox, “The practice of science happens at the border between the known and the unknown. Standing on the shoulders of giants, we peer into the darkness with eyes opened not in fear but in wonder.”</a:t>
            </a:r>
          </a:p>
          <a:p>
            <a:pPr marL="342900" indent="-342900">
              <a:spcAft>
                <a:spcPts val="600"/>
              </a:spcAft>
              <a:buAutoNum type="alphaLcParenR"/>
            </a:pPr>
            <a:r>
              <a:rPr lang="en-GB" sz="1100" dirty="0"/>
              <a:t>I leave you with this final thought: if you want to have a really good space party, you’ll have to plan-et.</a:t>
            </a:r>
          </a:p>
          <a:p>
            <a:pPr marL="342900" indent="-342900">
              <a:spcAft>
                <a:spcPts val="600"/>
              </a:spcAft>
              <a:buAutoNum type="alphaLcParenR"/>
            </a:pPr>
            <a:r>
              <a:rPr lang="en-GB" sz="1100" dirty="0"/>
              <a:t>So now the sun is low in the sky, and the scent of damp hay has been replaced by the charred wood of the fire and the sweet smell of mead. There is a throng of villagers gathered around the hearth, laughing and singing and passing down stories of great deeds and valiant battles. You pull the animal skins tight around you as you drift off to sleep.</a:t>
            </a:r>
          </a:p>
          <a:p>
            <a:pPr marL="342900" indent="-342900">
              <a:spcAft>
                <a:spcPts val="600"/>
              </a:spcAft>
              <a:buAutoNum type="alphaLcParenR"/>
            </a:pPr>
            <a:r>
              <a:rPr lang="en-GB" sz="1100" dirty="0"/>
              <a:t>We only have one planet and it is at risk. We need to be the generation to stand up, speak out, and save it. </a:t>
            </a:r>
          </a:p>
          <a:p>
            <a:pPr marL="342900" indent="-342900">
              <a:spcAft>
                <a:spcPts val="600"/>
              </a:spcAft>
              <a:buAutoNum type="alphaLcParenR"/>
            </a:pPr>
            <a:r>
              <a:rPr lang="en-GB" sz="1100" dirty="0"/>
              <a:t>Gymnastics isn't just about the physical benefits; it's about challenging ourselves and discovering our true potential.</a:t>
            </a:r>
          </a:p>
          <a:p>
            <a:pPr marL="342900" indent="-342900">
              <a:spcAft>
                <a:spcPts val="600"/>
              </a:spcAft>
              <a:buAutoNum type="alphaLcParenR"/>
            </a:pPr>
            <a:r>
              <a:rPr lang="en-GB" sz="1100" dirty="0"/>
              <a:t>After all, what would the world of football be without passion and dedication?</a:t>
            </a:r>
          </a:p>
        </p:txBody>
      </p:sp>
      <p:sp>
        <p:nvSpPr>
          <p:cNvPr id="9" name="Rectangle 8"/>
          <p:cNvSpPr/>
          <p:nvPr/>
        </p:nvSpPr>
        <p:spPr>
          <a:xfrm>
            <a:off x="208107" y="5889104"/>
            <a:ext cx="6389245" cy="461665"/>
          </a:xfrm>
          <a:prstGeom prst="rect">
            <a:avLst/>
          </a:prstGeom>
          <a:solidFill>
            <a:srgbClr val="C4D820"/>
          </a:solidFill>
        </p:spPr>
        <p:txBody>
          <a:bodyPr wrap="square">
            <a:spAutoFit/>
          </a:bodyPr>
          <a:lstStyle/>
          <a:p>
            <a:pPr algn="ctr"/>
            <a:r>
              <a:rPr lang="en-GB" sz="1200" dirty="0"/>
              <a:t>Task 2: Try out at least 3 of the hooks for your own topic – how could you use them? </a:t>
            </a:r>
          </a:p>
          <a:p>
            <a:pPr algn="ctr"/>
            <a:r>
              <a:rPr lang="en-GB" sz="1200" dirty="0"/>
              <a:t>Which is best and why?</a:t>
            </a:r>
          </a:p>
        </p:txBody>
      </p:sp>
      <p:graphicFrame>
        <p:nvGraphicFramePr>
          <p:cNvPr id="10" name="Table 9"/>
          <p:cNvGraphicFramePr>
            <a:graphicFrameLocks noGrp="1"/>
          </p:cNvGraphicFramePr>
          <p:nvPr>
            <p:extLst>
              <p:ext uri="{D42A27DB-BD31-4B8C-83A1-F6EECF244321}">
                <p14:modId xmlns:p14="http://schemas.microsoft.com/office/powerpoint/2010/main" val="2464580095"/>
              </p:ext>
            </p:extLst>
          </p:nvPr>
        </p:nvGraphicFramePr>
        <p:xfrm>
          <a:off x="208105" y="6495869"/>
          <a:ext cx="6389246" cy="2600415"/>
        </p:xfrm>
        <a:graphic>
          <a:graphicData uri="http://schemas.openxmlformats.org/drawingml/2006/table">
            <a:tbl>
              <a:tblPr firstRow="1" bandRow="1">
                <a:tableStyleId>{5940675A-B579-460E-94D1-54222C63F5DA}</a:tableStyleId>
              </a:tblPr>
              <a:tblGrid>
                <a:gridCol w="3194623">
                  <a:extLst>
                    <a:ext uri="{9D8B030D-6E8A-4147-A177-3AD203B41FA5}">
                      <a16:colId xmlns:a16="http://schemas.microsoft.com/office/drawing/2014/main" val="588912285"/>
                    </a:ext>
                  </a:extLst>
                </a:gridCol>
                <a:gridCol w="3194623">
                  <a:extLst>
                    <a:ext uri="{9D8B030D-6E8A-4147-A177-3AD203B41FA5}">
                      <a16:colId xmlns:a16="http://schemas.microsoft.com/office/drawing/2014/main" val="778893158"/>
                    </a:ext>
                  </a:extLst>
                </a:gridCol>
              </a:tblGrid>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Statement/Opinion/Fact</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Link to opening</a:t>
                      </a:r>
                    </a:p>
                    <a:p>
                      <a:pPr algn="ctr"/>
                      <a:endParaRPr lang="en-GB" sz="1200" u="sng" dirty="0"/>
                    </a:p>
                  </a:txBody>
                  <a:tcPr/>
                </a:tc>
                <a:extLst>
                  <a:ext uri="{0D108BD9-81ED-4DB2-BD59-A6C34878D82A}">
                    <a16:rowId xmlns:a16="http://schemas.microsoft.com/office/drawing/2014/main" val="57064448"/>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Call to action</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Question</a:t>
                      </a:r>
                    </a:p>
                    <a:p>
                      <a:pPr algn="ctr"/>
                      <a:endParaRPr lang="en-GB" sz="1200" u="sng" dirty="0"/>
                    </a:p>
                  </a:txBody>
                  <a:tcPr/>
                </a:tc>
                <a:extLst>
                  <a:ext uri="{0D108BD9-81ED-4DB2-BD59-A6C34878D82A}">
                    <a16:rowId xmlns:a16="http://schemas.microsoft.com/office/drawing/2014/main" val="2143005131"/>
                  </a:ext>
                </a:extLst>
              </a:tr>
              <a:tr h="86680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Humour</a:t>
                      </a:r>
                    </a:p>
                    <a:p>
                      <a:pPr algn="ctr"/>
                      <a:endParaRPr lang="en-GB" sz="1200" u="sng" dirty="0"/>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u="sng" dirty="0"/>
                        <a:t>Quotation</a:t>
                      </a:r>
                    </a:p>
                    <a:p>
                      <a:pPr algn="ctr"/>
                      <a:endParaRPr lang="en-GB" sz="1200" u="sng" dirty="0"/>
                    </a:p>
                  </a:txBody>
                  <a:tcPr/>
                </a:tc>
                <a:extLst>
                  <a:ext uri="{0D108BD9-81ED-4DB2-BD59-A6C34878D82A}">
                    <a16:rowId xmlns:a16="http://schemas.microsoft.com/office/drawing/2014/main" val="2410337947"/>
                  </a:ext>
                </a:extLst>
              </a:tr>
            </a:tbl>
          </a:graphicData>
        </a:graphic>
      </p:graphicFrame>
      <p:pic>
        <p:nvPicPr>
          <p:cNvPr id="11" name="Picture 10">
            <a:extLst>
              <a:ext uri="{FF2B5EF4-FFF2-40B4-BE49-F238E27FC236}">
                <a16:creationId xmlns:a16="http://schemas.microsoft.com/office/drawing/2014/main" id="{7E4EF019-E5E4-E74A-488D-0D25EE96804F}"/>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5082" y="9181401"/>
            <a:ext cx="486743" cy="527403"/>
          </a:xfrm>
          <a:prstGeom prst="rect">
            <a:avLst/>
          </a:prstGeom>
        </p:spPr>
      </p:pic>
    </p:spTree>
    <p:extLst>
      <p:ext uri="{BB962C8B-B14F-4D97-AF65-F5344CB8AC3E}">
        <p14:creationId xmlns:p14="http://schemas.microsoft.com/office/powerpoint/2010/main" val="1052762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a:t>ESB-RES-C192  </a:t>
            </a:r>
          </a:p>
          <a:p>
            <a:r>
              <a:rPr lang="en-US" dirty="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pSp>
        <p:nvGrpSpPr>
          <p:cNvPr id="6" name="Group 5">
            <a:extLst>
              <a:ext uri="{FF2B5EF4-FFF2-40B4-BE49-F238E27FC236}">
                <a16:creationId xmlns:a16="http://schemas.microsoft.com/office/drawing/2014/main" id="{5E5C651A-6543-4824-AF35-935D17A1D53E}"/>
              </a:ext>
            </a:extLst>
          </p:cNvPr>
          <p:cNvGrpSpPr/>
          <p:nvPr/>
        </p:nvGrpSpPr>
        <p:grpSpPr>
          <a:xfrm>
            <a:off x="1835444" y="4088904"/>
            <a:ext cx="3168351" cy="2056651"/>
            <a:chOff x="6156176" y="4775069"/>
            <a:chExt cx="2186457" cy="1485478"/>
          </a:xfrm>
        </p:grpSpPr>
        <p:pic>
          <p:nvPicPr>
            <p:cNvPr id="7" name="Picture 6">
              <a:extLst>
                <a:ext uri="{FF2B5EF4-FFF2-40B4-BE49-F238E27FC236}">
                  <a16:creationId xmlns:a16="http://schemas.microsoft.com/office/drawing/2014/main" id="{E1F64AD5-333E-4D27-9C40-576DBC9C09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8" name="TextBox 7">
              <a:extLst>
                <a:ext uri="{FF2B5EF4-FFF2-40B4-BE49-F238E27FC236}">
                  <a16:creationId xmlns:a16="http://schemas.microsoft.com/office/drawing/2014/main" id="{8BF1BF4B-35B1-4A97-B9C3-930E5B2A78F7}"/>
                </a:ext>
              </a:extLst>
            </p:cNvPr>
            <p:cNvSpPr txBox="1"/>
            <p:nvPr/>
          </p:nvSpPr>
          <p:spPr>
            <a:xfrm>
              <a:off x="6476075" y="4979888"/>
              <a:ext cx="1546657" cy="257308"/>
            </a:xfrm>
            <a:prstGeom prst="rect">
              <a:avLst/>
            </a:prstGeom>
            <a:noFill/>
          </p:spPr>
          <p:txBody>
            <a:bodyPr wrap="square" rtlCol="0">
              <a:spAutoFit/>
            </a:bodyPr>
            <a:lstStyle/>
            <a:p>
              <a:pPr algn="ctr"/>
              <a:endParaRPr lang="en-GB" sz="1400" dirty="0"/>
            </a:p>
          </p:txBody>
        </p:sp>
      </p:grpSp>
      <p:sp>
        <p:nvSpPr>
          <p:cNvPr id="9" name="TextBox 8"/>
          <p:cNvSpPr txBox="1"/>
          <p:nvPr/>
        </p:nvSpPr>
        <p:spPr>
          <a:xfrm>
            <a:off x="2051328" y="4471591"/>
            <a:ext cx="2825035" cy="769441"/>
          </a:xfrm>
          <a:prstGeom prst="rect">
            <a:avLst/>
          </a:prstGeom>
          <a:noFill/>
        </p:spPr>
        <p:txBody>
          <a:bodyPr wrap="square" rtlCol="0">
            <a:spAutoFit/>
          </a:bodyPr>
          <a:lstStyle/>
          <a:p>
            <a:pPr algn="ctr"/>
            <a:r>
              <a:rPr lang="en-GB" sz="4400" b="1" i="1" dirty="0"/>
              <a:t>Section 1</a:t>
            </a:r>
          </a:p>
        </p:txBody>
      </p:sp>
      <p:pic>
        <p:nvPicPr>
          <p:cNvPr id="2" name="Picture 1">
            <a:extLst>
              <a:ext uri="{FF2B5EF4-FFF2-40B4-BE49-F238E27FC236}">
                <a16:creationId xmlns:a16="http://schemas.microsoft.com/office/drawing/2014/main" id="{A55221FD-A75D-2E5C-D1DE-667A9E26DD9C}"/>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36623" y="9153319"/>
            <a:ext cx="486743" cy="527403"/>
          </a:xfrm>
          <a:prstGeom prst="rect">
            <a:avLst/>
          </a:prstGeom>
        </p:spPr>
      </p:pic>
    </p:spTree>
    <p:extLst>
      <p:ext uri="{BB962C8B-B14F-4D97-AF65-F5344CB8AC3E}">
        <p14:creationId xmlns:p14="http://schemas.microsoft.com/office/powerpoint/2010/main" val="24390764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20</a:t>
            </a:fld>
            <a:endParaRPr lang="en-GB"/>
          </a:p>
        </p:txBody>
      </p:sp>
      <p:sp>
        <p:nvSpPr>
          <p:cNvPr id="6" name="Rectangle 5"/>
          <p:cNvSpPr/>
          <p:nvPr/>
        </p:nvSpPr>
        <p:spPr>
          <a:xfrm>
            <a:off x="328313" y="2590189"/>
            <a:ext cx="1800200" cy="576064"/>
          </a:xfrm>
          <a:prstGeom prst="rect">
            <a:avLst/>
          </a:prstGeom>
          <a:solidFill>
            <a:srgbClr val="C0D822"/>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Is there a logical way to organise my talk?</a:t>
            </a:r>
          </a:p>
        </p:txBody>
      </p:sp>
      <p:sp>
        <p:nvSpPr>
          <p:cNvPr id="7" name="Rectangle 6"/>
          <p:cNvSpPr/>
          <p:nvPr/>
        </p:nvSpPr>
        <p:spPr>
          <a:xfrm>
            <a:off x="320806" y="3382282"/>
            <a:ext cx="1800200" cy="648563"/>
          </a:xfrm>
          <a:prstGeom prst="rect">
            <a:avLst/>
          </a:prstGeom>
          <a:solidFill>
            <a:srgbClr val="F68A1E"/>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make the most of my visual aids?</a:t>
            </a:r>
          </a:p>
        </p:txBody>
      </p:sp>
      <p:sp>
        <p:nvSpPr>
          <p:cNvPr id="8" name="Rectangle 7"/>
          <p:cNvSpPr/>
          <p:nvPr/>
        </p:nvSpPr>
        <p:spPr>
          <a:xfrm>
            <a:off x="328313" y="1798096"/>
            <a:ext cx="1800200" cy="576064"/>
          </a:xfrm>
          <a:prstGeom prst="rect">
            <a:avLst/>
          </a:prstGeom>
          <a:solidFill>
            <a:srgbClr val="FAD108"/>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grab the attention of my audience at the start?</a:t>
            </a:r>
          </a:p>
        </p:txBody>
      </p:sp>
      <p:sp>
        <p:nvSpPr>
          <p:cNvPr id="9" name="Rectangle 8"/>
          <p:cNvSpPr/>
          <p:nvPr/>
        </p:nvSpPr>
        <p:spPr>
          <a:xfrm>
            <a:off x="328313" y="4246373"/>
            <a:ext cx="1800200" cy="576064"/>
          </a:xfrm>
          <a:prstGeom prst="rect">
            <a:avLst/>
          </a:prstGeom>
          <a:solidFill>
            <a:srgbClr val="E7151D"/>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1"/>
                </a:solidFill>
              </a:rPr>
              <a:t>How can I end my talk clearly, originally, or thoughtfully? </a:t>
            </a:r>
          </a:p>
        </p:txBody>
      </p:sp>
      <p:sp>
        <p:nvSpPr>
          <p:cNvPr id="10" name="Rectangle 9"/>
          <p:cNvSpPr/>
          <p:nvPr/>
        </p:nvSpPr>
        <p:spPr>
          <a:xfrm>
            <a:off x="2274413" y="1798096"/>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2272529" y="2590189"/>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Rectangle 11"/>
          <p:cNvSpPr/>
          <p:nvPr/>
        </p:nvSpPr>
        <p:spPr>
          <a:xfrm>
            <a:off x="2270965" y="3382282"/>
            <a:ext cx="4318596" cy="6485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3" name="Rectangle 12"/>
          <p:cNvSpPr/>
          <p:nvPr/>
        </p:nvSpPr>
        <p:spPr>
          <a:xfrm>
            <a:off x="2252776" y="4246373"/>
            <a:ext cx="4318596" cy="5760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p:cNvSpPr/>
          <p:nvPr/>
        </p:nvSpPr>
        <p:spPr>
          <a:xfrm>
            <a:off x="332656" y="5110965"/>
            <a:ext cx="6243059" cy="3946491"/>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r>
              <a:rPr lang="en-GB" sz="1400" dirty="0"/>
              <a:t>Introduction</a:t>
            </a:r>
          </a:p>
          <a:p>
            <a:endParaRPr lang="en-GB" sz="1400" dirty="0"/>
          </a:p>
          <a:p>
            <a:endParaRPr lang="en-GB" sz="1400" dirty="0"/>
          </a:p>
          <a:p>
            <a:endParaRPr lang="en-GB" sz="1400" dirty="0"/>
          </a:p>
          <a:p>
            <a:r>
              <a:rPr lang="en-GB" sz="1400" dirty="0"/>
              <a:t>Main Body</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pPr marL="342900" indent="-342900">
              <a:lnSpc>
                <a:spcPct val="250000"/>
              </a:lnSpc>
              <a:buFont typeface="+mj-lt"/>
              <a:buAutoNum type="arabicPeriod"/>
            </a:pPr>
            <a:r>
              <a:rPr lang="en-GB" sz="1400" dirty="0"/>
              <a:t> </a:t>
            </a:r>
          </a:p>
          <a:p>
            <a:endParaRPr lang="en-GB" sz="1400" dirty="0"/>
          </a:p>
          <a:p>
            <a:endParaRPr lang="en-GB" sz="1400" dirty="0"/>
          </a:p>
          <a:p>
            <a:r>
              <a:rPr lang="en-GB" sz="1400" dirty="0"/>
              <a:t>Conclusion</a:t>
            </a:r>
          </a:p>
        </p:txBody>
      </p:sp>
      <p:pic>
        <p:nvPicPr>
          <p:cNvPr id="15" name="Picture 14">
            <a:extLst>
              <a:ext uri="{FF2B5EF4-FFF2-40B4-BE49-F238E27FC236}">
                <a16:creationId xmlns:a16="http://schemas.microsoft.com/office/drawing/2014/main" id="{C74065BD-B458-23D4-5391-641B6838BE6C}"/>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81401"/>
            <a:ext cx="486743" cy="527403"/>
          </a:xfrm>
          <a:prstGeom prst="rect">
            <a:avLst/>
          </a:prstGeom>
        </p:spPr>
      </p:pic>
    </p:spTree>
    <p:extLst>
      <p:ext uri="{BB962C8B-B14F-4D97-AF65-F5344CB8AC3E}">
        <p14:creationId xmlns:p14="http://schemas.microsoft.com/office/powerpoint/2010/main" val="700727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21</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extLst>
              <p:ext uri="{D42A27DB-BD31-4B8C-83A1-F6EECF244321}">
                <p14:modId xmlns:p14="http://schemas.microsoft.com/office/powerpoint/2010/main" val="3922885032"/>
              </p:ext>
            </p:extLst>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95A4EB53-16AB-C2B0-B0C5-8FDBB1BC090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46778" y="9146379"/>
            <a:ext cx="486743" cy="527403"/>
          </a:xfrm>
          <a:prstGeom prst="rect">
            <a:avLst/>
          </a:prstGeom>
        </p:spPr>
      </p:pic>
    </p:spTree>
    <p:extLst>
      <p:ext uri="{BB962C8B-B14F-4D97-AF65-F5344CB8AC3E}">
        <p14:creationId xmlns:p14="http://schemas.microsoft.com/office/powerpoint/2010/main" val="36072631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22</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Chart 5">
            <a:extLst>
              <a:ext uri="{FF2B5EF4-FFF2-40B4-BE49-F238E27FC236}">
                <a16:creationId xmlns:a16="http://schemas.microsoft.com/office/drawing/2014/main" id="{BCBA9C78-D081-EADB-AA21-C4514CB2CDB7}"/>
              </a:ext>
            </a:extLst>
          </p:cNvPr>
          <p:cNvGraphicFramePr/>
          <p:nvPr>
            <p:extLst>
              <p:ext uri="{D42A27DB-BD31-4B8C-83A1-F6EECF244321}">
                <p14:modId xmlns:p14="http://schemas.microsoft.com/office/powerpoint/2010/main" val="1077696139"/>
              </p:ext>
            </p:extLst>
          </p:nvPr>
        </p:nvGraphicFramePr>
        <p:xfrm>
          <a:off x="404803" y="3477204"/>
          <a:ext cx="6048672" cy="4104456"/>
        </p:xfrm>
        <a:graphic>
          <a:graphicData uri="http://schemas.openxmlformats.org/drawingml/2006/chart">
            <c:chart xmlns:c="http://schemas.openxmlformats.org/drawingml/2006/chart" xmlns:r="http://schemas.openxmlformats.org/officeDocument/2006/relationships" r:id="rId4"/>
          </a:graphicData>
        </a:graphic>
      </p:graphicFrame>
      <p:pic>
        <p:nvPicPr>
          <p:cNvPr id="11" name="Picture 10" descr="Shape&#10;&#10;Description automatically generated with medium confidence">
            <a:extLst>
              <a:ext uri="{FF2B5EF4-FFF2-40B4-BE49-F238E27FC236}">
                <a16:creationId xmlns:a16="http://schemas.microsoft.com/office/drawing/2014/main" id="{46A2DF3B-3EAD-B38A-EA00-EBA172951376}"/>
              </a:ext>
            </a:extLst>
          </p:cNvPr>
          <p:cNvPicPr>
            <a:picLocks noChangeAspect="1"/>
          </p:cNvPicPr>
          <p:nvPr/>
        </p:nvPicPr>
        <p:blipFill>
          <a:blip r:embed="rId5" cstate="print">
            <a:alphaModFix amt="24000"/>
            <a:extLst>
              <a:ext uri="{28A0092B-C50C-407E-A947-70E740481C1C}">
                <a14:useLocalDpi xmlns:a14="http://schemas.microsoft.com/office/drawing/2010/main" val="0"/>
              </a:ext>
            </a:extLst>
          </a:blip>
          <a:stretch>
            <a:fillRect/>
          </a:stretch>
        </p:blipFill>
        <p:spPr>
          <a:xfrm rot="1418597">
            <a:off x="404523" y="3512840"/>
            <a:ext cx="6048953" cy="4103756"/>
          </a:xfrm>
          <a:prstGeom prst="rect">
            <a:avLst/>
          </a:prstGeom>
        </p:spPr>
      </p:pic>
      <p:pic>
        <p:nvPicPr>
          <p:cNvPr id="7" name="Picture 6">
            <a:extLst>
              <a:ext uri="{FF2B5EF4-FFF2-40B4-BE49-F238E27FC236}">
                <a16:creationId xmlns:a16="http://schemas.microsoft.com/office/drawing/2014/main" id="{5920678E-95B4-820B-5202-CDB9A0B7112C}"/>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36623" y="9119007"/>
            <a:ext cx="486743" cy="527403"/>
          </a:xfrm>
          <a:prstGeom prst="rect">
            <a:avLst/>
          </a:prstGeom>
        </p:spPr>
      </p:pic>
    </p:spTree>
    <p:extLst>
      <p:ext uri="{BB962C8B-B14F-4D97-AF65-F5344CB8AC3E}">
        <p14:creationId xmlns:p14="http://schemas.microsoft.com/office/powerpoint/2010/main" val="3221121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102" y="992557"/>
            <a:ext cx="5915025" cy="648075"/>
          </a:xfrm>
        </p:spPr>
        <p:txBody>
          <a:bodyPr/>
          <a:lstStyle/>
          <a:p>
            <a:r>
              <a:rPr lang="en-GB" b="1" i="1" dirty="0"/>
              <a:t>Structuring your presentation</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23</a:t>
            </a:fld>
            <a:endParaRPr lang="en-GB"/>
          </a:p>
        </p:txBody>
      </p:sp>
      <p:pic>
        <p:nvPicPr>
          <p:cNvPr id="25" name="Picture 24">
            <a:extLst>
              <a:ext uri="{FF2B5EF4-FFF2-40B4-BE49-F238E27FC236}">
                <a16:creationId xmlns:a16="http://schemas.microsoft.com/office/drawing/2014/main" id="{98FCD86E-3ED6-CA7F-A6AE-F7E81931A709}"/>
              </a:ext>
            </a:extLst>
          </p:cNvPr>
          <p:cNvPicPr>
            <a:picLocks noChangeAspect="1"/>
          </p:cNvPicPr>
          <p:nvPr/>
        </p:nvPicPr>
        <p:blipFill>
          <a:blip r:embed="rId3"/>
          <a:stretch>
            <a:fillRect/>
          </a:stretch>
        </p:blipFill>
        <p:spPr>
          <a:xfrm>
            <a:off x="226723" y="2216696"/>
            <a:ext cx="6404553" cy="5897241"/>
          </a:xfrm>
          <a:prstGeom prst="rect">
            <a:avLst/>
          </a:prstGeom>
        </p:spPr>
      </p:pic>
      <p:sp>
        <p:nvSpPr>
          <p:cNvPr id="26" name="Oval 25">
            <a:extLst>
              <a:ext uri="{FF2B5EF4-FFF2-40B4-BE49-F238E27FC236}">
                <a16:creationId xmlns:a16="http://schemas.microsoft.com/office/drawing/2014/main" id="{0774376E-0C69-D3B0-1676-A266836ACC8D}"/>
              </a:ext>
            </a:extLst>
          </p:cNvPr>
          <p:cNvSpPr/>
          <p:nvPr/>
        </p:nvSpPr>
        <p:spPr>
          <a:xfrm>
            <a:off x="1628800" y="3656856"/>
            <a:ext cx="3672408" cy="367240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7" name="Chart 26">
            <a:extLst>
              <a:ext uri="{FF2B5EF4-FFF2-40B4-BE49-F238E27FC236}">
                <a16:creationId xmlns:a16="http://schemas.microsoft.com/office/drawing/2014/main" id="{E9E26B26-0804-232B-AA6F-DB01FB4072A8}"/>
              </a:ext>
            </a:extLst>
          </p:cNvPr>
          <p:cNvGraphicFramePr/>
          <p:nvPr/>
        </p:nvGraphicFramePr>
        <p:xfrm>
          <a:off x="404664" y="3512840"/>
          <a:ext cx="6048672" cy="4032448"/>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9AE6C0CE-80F2-096A-5B16-4B22311320F9}"/>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14364" y="9160938"/>
            <a:ext cx="486743" cy="527403"/>
          </a:xfrm>
          <a:prstGeom prst="rect">
            <a:avLst/>
          </a:prstGeom>
        </p:spPr>
      </p:pic>
    </p:spTree>
    <p:extLst>
      <p:ext uri="{BB962C8B-B14F-4D97-AF65-F5344CB8AC3E}">
        <p14:creationId xmlns:p14="http://schemas.microsoft.com/office/powerpoint/2010/main" val="855141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CB882-C967-4779-902B-F067283A3C3A}"/>
              </a:ext>
            </a:extLst>
          </p:cNvPr>
          <p:cNvSpPr>
            <a:spLocks noGrp="1"/>
          </p:cNvSpPr>
          <p:nvPr>
            <p:ph type="title"/>
          </p:nvPr>
        </p:nvSpPr>
        <p:spPr>
          <a:xfrm>
            <a:off x="260648" y="848544"/>
            <a:ext cx="6131835" cy="792083"/>
          </a:xfrm>
        </p:spPr>
        <p:txBody>
          <a:bodyPr>
            <a:noAutofit/>
          </a:bodyPr>
          <a:lstStyle/>
          <a:p>
            <a:r>
              <a:rPr lang="en-GB" sz="2000" b="1" i="1" dirty="0"/>
              <a:t>What are pace, pitch, tone and pause?</a:t>
            </a:r>
          </a:p>
        </p:txBody>
      </p:sp>
      <p:sp>
        <p:nvSpPr>
          <p:cNvPr id="3" name="Date Placeholder 2">
            <a:extLst>
              <a:ext uri="{FF2B5EF4-FFF2-40B4-BE49-F238E27FC236}">
                <a16:creationId xmlns:a16="http://schemas.microsoft.com/office/drawing/2014/main" id="{A5176D66-8FC9-4355-8085-3544301B95C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992D941D-A3F1-43ED-90C2-F9E4AA2CC244}"/>
              </a:ext>
            </a:extLst>
          </p:cNvPr>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a:extLst>
              <a:ext uri="{FF2B5EF4-FFF2-40B4-BE49-F238E27FC236}">
                <a16:creationId xmlns:a16="http://schemas.microsoft.com/office/drawing/2014/main" id="{08F49700-CB17-46DD-B61F-831E23682683}"/>
              </a:ext>
            </a:extLst>
          </p:cNvPr>
          <p:cNvSpPr>
            <a:spLocks noGrp="1"/>
          </p:cNvSpPr>
          <p:nvPr>
            <p:ph type="sldNum" sz="quarter" idx="12"/>
          </p:nvPr>
        </p:nvSpPr>
        <p:spPr/>
        <p:txBody>
          <a:bodyPr/>
          <a:lstStyle/>
          <a:p>
            <a:fld id="{EFC07C4F-4DD7-4452-9CBE-7B4BC77324C7}" type="slidenum">
              <a:rPr lang="en-GB" smtClean="0"/>
              <a:t>24</a:t>
            </a:fld>
            <a:endParaRPr lang="en-GB"/>
          </a:p>
        </p:txBody>
      </p:sp>
      <p:sp>
        <p:nvSpPr>
          <p:cNvPr id="8" name="Rectangle 7">
            <a:extLst>
              <a:ext uri="{FF2B5EF4-FFF2-40B4-BE49-F238E27FC236}">
                <a16:creationId xmlns:a16="http://schemas.microsoft.com/office/drawing/2014/main" id="{91BCF2CC-63C5-6355-4BB8-8FF4CF8E6680}"/>
              </a:ext>
            </a:extLst>
          </p:cNvPr>
          <p:cNvSpPr/>
          <p:nvPr/>
        </p:nvSpPr>
        <p:spPr>
          <a:xfrm>
            <a:off x="339427" y="2227172"/>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Pace</a:t>
            </a:r>
          </a:p>
        </p:txBody>
      </p:sp>
      <p:sp>
        <p:nvSpPr>
          <p:cNvPr id="9" name="Rectangle 8">
            <a:extLst>
              <a:ext uri="{FF2B5EF4-FFF2-40B4-BE49-F238E27FC236}">
                <a16:creationId xmlns:a16="http://schemas.microsoft.com/office/drawing/2014/main" id="{6EDC7A39-6E47-E462-F71B-BDFC8CC0BC20}"/>
              </a:ext>
            </a:extLst>
          </p:cNvPr>
          <p:cNvSpPr/>
          <p:nvPr/>
        </p:nvSpPr>
        <p:spPr>
          <a:xfrm>
            <a:off x="339427" y="321854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Pitch</a:t>
            </a:r>
          </a:p>
        </p:txBody>
      </p:sp>
      <p:sp>
        <p:nvSpPr>
          <p:cNvPr id="10" name="Rectangle 9">
            <a:extLst>
              <a:ext uri="{FF2B5EF4-FFF2-40B4-BE49-F238E27FC236}">
                <a16:creationId xmlns:a16="http://schemas.microsoft.com/office/drawing/2014/main" id="{BEE327E4-4E57-9F83-B290-564C2F576CA3}"/>
              </a:ext>
            </a:extLst>
          </p:cNvPr>
          <p:cNvSpPr/>
          <p:nvPr/>
        </p:nvSpPr>
        <p:spPr>
          <a:xfrm>
            <a:off x="346932" y="427296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Tone</a:t>
            </a:r>
          </a:p>
        </p:txBody>
      </p:sp>
      <p:sp>
        <p:nvSpPr>
          <p:cNvPr id="11" name="Rectangle 10">
            <a:extLst>
              <a:ext uri="{FF2B5EF4-FFF2-40B4-BE49-F238E27FC236}">
                <a16:creationId xmlns:a16="http://schemas.microsoft.com/office/drawing/2014/main" id="{3C17C19A-B89D-5920-98F2-6B017811FD87}"/>
              </a:ext>
            </a:extLst>
          </p:cNvPr>
          <p:cNvSpPr/>
          <p:nvPr/>
        </p:nvSpPr>
        <p:spPr>
          <a:xfrm>
            <a:off x="360826" y="5327380"/>
            <a:ext cx="2314575"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Pause</a:t>
            </a:r>
          </a:p>
        </p:txBody>
      </p:sp>
      <p:sp>
        <p:nvSpPr>
          <p:cNvPr id="12" name="Rectangle 11">
            <a:extLst>
              <a:ext uri="{FF2B5EF4-FFF2-40B4-BE49-F238E27FC236}">
                <a16:creationId xmlns:a16="http://schemas.microsoft.com/office/drawing/2014/main" id="{0DD4BC2A-B9DA-6665-85D0-2EEAED859955}"/>
              </a:ext>
            </a:extLst>
          </p:cNvPr>
          <p:cNvSpPr/>
          <p:nvPr/>
        </p:nvSpPr>
        <p:spPr>
          <a:xfrm>
            <a:off x="3440029" y="2217001"/>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attitude or emotion conveyed by a person's voice.</a:t>
            </a:r>
          </a:p>
        </p:txBody>
      </p:sp>
      <p:sp>
        <p:nvSpPr>
          <p:cNvPr id="13" name="Rectangle 12">
            <a:extLst>
              <a:ext uri="{FF2B5EF4-FFF2-40B4-BE49-F238E27FC236}">
                <a16:creationId xmlns:a16="http://schemas.microsoft.com/office/drawing/2014/main" id="{A12DF9A1-9922-F41D-5567-B489D6D2731D}"/>
              </a:ext>
            </a:extLst>
          </p:cNvPr>
          <p:cNvSpPr/>
          <p:nvPr/>
        </p:nvSpPr>
        <p:spPr>
          <a:xfrm>
            <a:off x="3432473" y="321854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A deliberate break in speech.</a:t>
            </a:r>
          </a:p>
        </p:txBody>
      </p:sp>
      <p:sp>
        <p:nvSpPr>
          <p:cNvPr id="14" name="Rectangle 13">
            <a:extLst>
              <a:ext uri="{FF2B5EF4-FFF2-40B4-BE49-F238E27FC236}">
                <a16:creationId xmlns:a16="http://schemas.microsoft.com/office/drawing/2014/main" id="{B14225F1-0CDA-5B34-C51B-1E2152ACB2C9}"/>
              </a:ext>
            </a:extLst>
          </p:cNvPr>
          <p:cNvSpPr/>
          <p:nvPr/>
        </p:nvSpPr>
        <p:spPr>
          <a:xfrm>
            <a:off x="3449894" y="427296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b="0" i="0" dirty="0">
                <a:solidFill>
                  <a:schemeClr val="tx1"/>
                </a:solidFill>
                <a:effectLst/>
              </a:rPr>
              <a:t>The speed at which a person speaks.</a:t>
            </a:r>
          </a:p>
        </p:txBody>
      </p:sp>
      <p:sp>
        <p:nvSpPr>
          <p:cNvPr id="15" name="Rectangle 14">
            <a:extLst>
              <a:ext uri="{FF2B5EF4-FFF2-40B4-BE49-F238E27FC236}">
                <a16:creationId xmlns:a16="http://schemas.microsoft.com/office/drawing/2014/main" id="{ECBCC406-3511-2C35-B45D-ACDAFCDBE551}"/>
              </a:ext>
            </a:extLst>
          </p:cNvPr>
          <p:cNvSpPr/>
          <p:nvPr/>
        </p:nvSpPr>
        <p:spPr>
          <a:xfrm>
            <a:off x="3449894" y="5327380"/>
            <a:ext cx="3086100" cy="5274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The highness or lowness of a person's voice.</a:t>
            </a:r>
          </a:p>
        </p:txBody>
      </p:sp>
      <p:sp>
        <p:nvSpPr>
          <p:cNvPr id="16" name="TextBox 15">
            <a:extLst>
              <a:ext uri="{FF2B5EF4-FFF2-40B4-BE49-F238E27FC236}">
                <a16:creationId xmlns:a16="http://schemas.microsoft.com/office/drawing/2014/main" id="{7F363A03-457E-405F-2C04-D1CF6C1B3E38}"/>
              </a:ext>
            </a:extLst>
          </p:cNvPr>
          <p:cNvSpPr txBox="1"/>
          <p:nvPr/>
        </p:nvSpPr>
        <p:spPr>
          <a:xfrm>
            <a:off x="301798" y="1435089"/>
            <a:ext cx="6224331" cy="307777"/>
          </a:xfrm>
          <a:prstGeom prst="rect">
            <a:avLst/>
          </a:prstGeom>
          <a:solidFill>
            <a:srgbClr val="C4D821">
              <a:alpha val="40000"/>
            </a:srgbClr>
          </a:solidFill>
        </p:spPr>
        <p:txBody>
          <a:bodyPr wrap="square" rtlCol="0">
            <a:spAutoFit/>
          </a:bodyPr>
          <a:lstStyle/>
          <a:p>
            <a:pPr algn="ctr"/>
            <a:r>
              <a:rPr lang="en-GB" sz="1400" dirty="0"/>
              <a:t>Can you match the words to the definitions?</a:t>
            </a:r>
          </a:p>
        </p:txBody>
      </p:sp>
      <p:pic>
        <p:nvPicPr>
          <p:cNvPr id="6" name="Picture 5">
            <a:extLst>
              <a:ext uri="{FF2B5EF4-FFF2-40B4-BE49-F238E27FC236}">
                <a16:creationId xmlns:a16="http://schemas.microsoft.com/office/drawing/2014/main" id="{9AF4C977-4B8C-A0D2-D8C9-2FC68FC3C0A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75201" y="9181401"/>
            <a:ext cx="486743" cy="527403"/>
          </a:xfrm>
          <a:prstGeom prst="rect">
            <a:avLst/>
          </a:prstGeom>
        </p:spPr>
      </p:pic>
    </p:spTree>
    <p:extLst>
      <p:ext uri="{BB962C8B-B14F-4D97-AF65-F5344CB8AC3E}">
        <p14:creationId xmlns:p14="http://schemas.microsoft.com/office/powerpoint/2010/main" val="555091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53C8889-C03E-461C-6F90-9877BD24A312}"/>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F4376AE-26FC-74BE-2EE6-F80DBDD2F10F}"/>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DC322DAD-81BA-B0F3-109C-28DD5522A59E}"/>
              </a:ext>
            </a:extLst>
          </p:cNvPr>
          <p:cNvSpPr>
            <a:spLocks noGrp="1"/>
          </p:cNvSpPr>
          <p:nvPr>
            <p:ph type="sldNum" sz="quarter" idx="12"/>
          </p:nvPr>
        </p:nvSpPr>
        <p:spPr/>
        <p:txBody>
          <a:bodyPr/>
          <a:lstStyle/>
          <a:p>
            <a:fld id="{EFC07C4F-4DD7-4452-9CBE-7B4BC77324C7}" type="slidenum">
              <a:rPr lang="en-GB" smtClean="0"/>
              <a:t>25</a:t>
            </a:fld>
            <a:endParaRPr lang="en-GB"/>
          </a:p>
        </p:txBody>
      </p:sp>
      <p:sp>
        <p:nvSpPr>
          <p:cNvPr id="6" name="TextBox 5">
            <a:extLst>
              <a:ext uri="{FF2B5EF4-FFF2-40B4-BE49-F238E27FC236}">
                <a16:creationId xmlns:a16="http://schemas.microsoft.com/office/drawing/2014/main" id="{FB4CF8EF-48CE-41A3-9772-BA38CB91D0BB}"/>
              </a:ext>
            </a:extLst>
          </p:cNvPr>
          <p:cNvSpPr txBox="1"/>
          <p:nvPr/>
        </p:nvSpPr>
        <p:spPr>
          <a:xfrm>
            <a:off x="186939" y="1466291"/>
            <a:ext cx="6465689" cy="523220"/>
          </a:xfrm>
          <a:prstGeom prst="rect">
            <a:avLst/>
          </a:prstGeom>
          <a:solidFill>
            <a:srgbClr val="FCD107">
              <a:alpha val="40000"/>
            </a:srgbClr>
          </a:solidFill>
        </p:spPr>
        <p:txBody>
          <a:bodyPr wrap="square" rtlCol="0">
            <a:spAutoFit/>
          </a:bodyPr>
          <a:lstStyle/>
          <a:p>
            <a:pPr algn="ctr"/>
            <a:r>
              <a:rPr lang="en-GB" sz="1400" dirty="0"/>
              <a:t>How might the speed we speak at during our personal interest talk affect how well our audience can understand us?</a:t>
            </a:r>
          </a:p>
        </p:txBody>
      </p:sp>
      <p:sp>
        <p:nvSpPr>
          <p:cNvPr id="7" name="Title 1">
            <a:extLst>
              <a:ext uri="{FF2B5EF4-FFF2-40B4-BE49-F238E27FC236}">
                <a16:creationId xmlns:a16="http://schemas.microsoft.com/office/drawing/2014/main" id="{9578EB8C-64A8-F2BD-34B1-DF12433F7ABD}"/>
              </a:ext>
            </a:extLst>
          </p:cNvPr>
          <p:cNvSpPr txBox="1">
            <a:spLocks/>
          </p:cNvSpPr>
          <p:nvPr/>
        </p:nvSpPr>
        <p:spPr>
          <a:xfrm>
            <a:off x="134634" y="848544"/>
            <a:ext cx="6131835" cy="792083"/>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GB" sz="2000" b="1" i="1" dirty="0"/>
              <a:t>Pace</a:t>
            </a:r>
          </a:p>
        </p:txBody>
      </p:sp>
      <p:pic>
        <p:nvPicPr>
          <p:cNvPr id="8" name="Picture 7">
            <a:extLst>
              <a:ext uri="{FF2B5EF4-FFF2-40B4-BE49-F238E27FC236}">
                <a16:creationId xmlns:a16="http://schemas.microsoft.com/office/drawing/2014/main" id="{C6F16800-AF04-11A8-DD15-0D336E496B77}"/>
              </a:ext>
            </a:extLst>
          </p:cNvPr>
          <p:cNvPicPr>
            <a:picLocks noChangeAspect="1"/>
          </p:cNvPicPr>
          <p:nvPr/>
        </p:nvPicPr>
        <p:blipFill>
          <a:blip r:embed="rId2"/>
          <a:stretch>
            <a:fillRect/>
          </a:stretch>
        </p:blipFill>
        <p:spPr>
          <a:xfrm>
            <a:off x="177000" y="2284720"/>
            <a:ext cx="2359532" cy="861302"/>
          </a:xfrm>
          <a:prstGeom prst="rect">
            <a:avLst/>
          </a:prstGeom>
        </p:spPr>
      </p:pic>
      <p:sp>
        <p:nvSpPr>
          <p:cNvPr id="9" name="TextBox 8">
            <a:extLst>
              <a:ext uri="{FF2B5EF4-FFF2-40B4-BE49-F238E27FC236}">
                <a16:creationId xmlns:a16="http://schemas.microsoft.com/office/drawing/2014/main" id="{DD8EF3DF-8606-8A4F-7692-48B35BF51F93}"/>
              </a:ext>
            </a:extLst>
          </p:cNvPr>
          <p:cNvSpPr txBox="1"/>
          <p:nvPr/>
        </p:nvSpPr>
        <p:spPr>
          <a:xfrm>
            <a:off x="2564904" y="2364356"/>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quickly…</a:t>
            </a:r>
            <a:br>
              <a:rPr lang="en-GB" sz="1400" dirty="0"/>
            </a:br>
            <a:r>
              <a:rPr lang="en-GB" sz="1400" dirty="0"/>
              <a:t/>
            </a:r>
            <a:br>
              <a:rPr lang="en-GB" sz="1400" dirty="0"/>
            </a:br>
            <a:endParaRPr lang="en-GB" sz="1400" dirty="0"/>
          </a:p>
        </p:txBody>
      </p:sp>
      <p:pic>
        <p:nvPicPr>
          <p:cNvPr id="10" name="Picture 9">
            <a:extLst>
              <a:ext uri="{FF2B5EF4-FFF2-40B4-BE49-F238E27FC236}">
                <a16:creationId xmlns:a16="http://schemas.microsoft.com/office/drawing/2014/main" id="{2E6FFE49-EEBD-A05F-3EF7-414727340607}"/>
              </a:ext>
            </a:extLst>
          </p:cNvPr>
          <p:cNvPicPr>
            <a:picLocks noChangeAspect="1"/>
          </p:cNvPicPr>
          <p:nvPr/>
        </p:nvPicPr>
        <p:blipFill>
          <a:blip r:embed="rId3"/>
          <a:stretch>
            <a:fillRect/>
          </a:stretch>
        </p:blipFill>
        <p:spPr>
          <a:xfrm>
            <a:off x="5784728" y="3566263"/>
            <a:ext cx="1030555" cy="738664"/>
          </a:xfrm>
          <a:prstGeom prst="rect">
            <a:avLst/>
          </a:prstGeom>
        </p:spPr>
      </p:pic>
      <p:sp>
        <p:nvSpPr>
          <p:cNvPr id="11" name="TextBox 10">
            <a:extLst>
              <a:ext uri="{FF2B5EF4-FFF2-40B4-BE49-F238E27FC236}">
                <a16:creationId xmlns:a16="http://schemas.microsoft.com/office/drawing/2014/main" id="{E5837AF4-9F5A-0943-4CD5-57258180EADE}"/>
              </a:ext>
            </a:extLst>
          </p:cNvPr>
          <p:cNvSpPr txBox="1"/>
          <p:nvPr/>
        </p:nvSpPr>
        <p:spPr>
          <a:xfrm>
            <a:off x="260589" y="3566263"/>
            <a:ext cx="4087724" cy="73866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If we speak too slowly…</a:t>
            </a:r>
            <a:br>
              <a:rPr lang="en-GB" sz="1400" dirty="0"/>
            </a:br>
            <a:r>
              <a:rPr lang="en-GB" sz="1400" dirty="0"/>
              <a:t/>
            </a:r>
            <a:br>
              <a:rPr lang="en-GB" sz="1400" dirty="0"/>
            </a:br>
            <a:endParaRPr lang="en-GB" sz="1400" dirty="0"/>
          </a:p>
        </p:txBody>
      </p:sp>
      <p:pic>
        <p:nvPicPr>
          <p:cNvPr id="12" name="Picture 11">
            <a:extLst>
              <a:ext uri="{FF2B5EF4-FFF2-40B4-BE49-F238E27FC236}">
                <a16:creationId xmlns:a16="http://schemas.microsoft.com/office/drawing/2014/main" id="{C1855378-06BF-98A9-4D74-2338726B20A1}"/>
              </a:ext>
            </a:extLst>
          </p:cNvPr>
          <p:cNvPicPr>
            <a:picLocks noChangeAspect="1"/>
          </p:cNvPicPr>
          <p:nvPr/>
        </p:nvPicPr>
        <p:blipFill>
          <a:blip r:embed="rId4"/>
          <a:stretch>
            <a:fillRect/>
          </a:stretch>
        </p:blipFill>
        <p:spPr>
          <a:xfrm>
            <a:off x="4437112" y="3609060"/>
            <a:ext cx="1258817" cy="695868"/>
          </a:xfrm>
          <a:prstGeom prst="rect">
            <a:avLst/>
          </a:prstGeom>
        </p:spPr>
      </p:pic>
      <p:sp>
        <p:nvSpPr>
          <p:cNvPr id="13" name="Rectangle 12">
            <a:extLst>
              <a:ext uri="{FF2B5EF4-FFF2-40B4-BE49-F238E27FC236}">
                <a16:creationId xmlns:a16="http://schemas.microsoft.com/office/drawing/2014/main" id="{31C00270-ECA0-A8B9-5790-ADC263C82243}"/>
              </a:ext>
            </a:extLst>
          </p:cNvPr>
          <p:cNvSpPr/>
          <p:nvPr/>
        </p:nvSpPr>
        <p:spPr>
          <a:xfrm>
            <a:off x="260589" y="4679773"/>
            <a:ext cx="6392039" cy="3873627"/>
          </a:xfrm>
          <a:prstGeom prst="rect">
            <a:avLst/>
          </a:prstGeom>
          <a:solidFill>
            <a:srgbClr val="C4D821">
              <a:alpha val="40000"/>
            </a:srgbClr>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GB" sz="1400" b="1" i="1" dirty="0"/>
              <a:t>Challenge questions to consider:</a:t>
            </a:r>
          </a:p>
          <a:p>
            <a:pPr algn="ctr"/>
            <a:endParaRPr lang="en-GB" sz="1400" b="1" i="1" dirty="0"/>
          </a:p>
          <a:p>
            <a:pPr marL="342900" indent="-342900">
              <a:buFont typeface="+mj-lt"/>
              <a:buAutoNum type="arabicPeriod"/>
            </a:pPr>
            <a:r>
              <a:rPr lang="en-GB" sz="1400" dirty="0"/>
              <a:t>How can changing pace help us to emphasise important points?</a:t>
            </a:r>
            <a:br>
              <a:rPr lang="en-GB" sz="1400" dirty="0"/>
            </a:br>
            <a:r>
              <a:rPr lang="en-GB" sz="1400" dirty="0"/>
              <a:t/>
            </a:r>
            <a:br>
              <a:rPr lang="en-GB" sz="1400" dirty="0"/>
            </a:br>
            <a:r>
              <a:rPr lang="en-GB" sz="1400" dirty="0"/>
              <a:t/>
            </a: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How can changing pace affect our tone (the attitude/emotion of our voice)?</a:t>
            </a:r>
            <a:br>
              <a:rPr lang="en-GB" sz="1400" dirty="0"/>
            </a:br>
            <a:r>
              <a:rPr lang="en-GB" sz="1400" dirty="0"/>
              <a:t/>
            </a:r>
            <a:br>
              <a:rPr lang="en-GB" sz="1400" dirty="0"/>
            </a:br>
            <a:r>
              <a:rPr lang="en-GB" sz="1400" dirty="0"/>
              <a:t/>
            </a:r>
            <a:br>
              <a:rPr lang="en-GB" sz="1400" dirty="0"/>
            </a:br>
            <a:endParaRPr lang="en-GB" sz="1400" dirty="0"/>
          </a:p>
          <a:p>
            <a:pPr marL="342900" indent="-342900">
              <a:buFont typeface="+mj-lt"/>
              <a:buAutoNum type="arabicPeriod"/>
            </a:pPr>
            <a:endParaRPr lang="en-GB" sz="1400" dirty="0"/>
          </a:p>
          <a:p>
            <a:pPr marL="342900" indent="-342900">
              <a:buFont typeface="+mj-lt"/>
              <a:buAutoNum type="arabicPeriod"/>
            </a:pPr>
            <a:r>
              <a:rPr lang="en-GB" sz="1400" dirty="0"/>
              <a:t>What might be the best way of making sure we control our pace?</a:t>
            </a:r>
            <a:br>
              <a:rPr lang="en-GB" sz="1400" dirty="0"/>
            </a:br>
            <a:r>
              <a:rPr lang="en-GB" sz="1400" dirty="0"/>
              <a:t/>
            </a:r>
            <a:br>
              <a:rPr lang="en-GB" sz="1400" dirty="0"/>
            </a:br>
            <a:r>
              <a:rPr lang="en-GB" sz="1400" dirty="0"/>
              <a:t/>
            </a:r>
            <a:br>
              <a:rPr lang="en-GB" sz="1400" dirty="0"/>
            </a:br>
            <a:r>
              <a:rPr lang="en-GB" sz="1400" dirty="0"/>
              <a:t/>
            </a:r>
            <a:br>
              <a:rPr lang="en-GB" sz="1400" dirty="0"/>
            </a:br>
            <a:endParaRPr lang="en-GB" sz="1400" dirty="0"/>
          </a:p>
        </p:txBody>
      </p:sp>
      <p:pic>
        <p:nvPicPr>
          <p:cNvPr id="2" name="Picture 1">
            <a:extLst>
              <a:ext uri="{FF2B5EF4-FFF2-40B4-BE49-F238E27FC236}">
                <a16:creationId xmlns:a16="http://schemas.microsoft.com/office/drawing/2014/main" id="{1FC67D12-7BA2-C56A-9FFD-E74CDD88992E}"/>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6236623" y="9177871"/>
            <a:ext cx="486743" cy="527403"/>
          </a:xfrm>
          <a:prstGeom prst="rect">
            <a:avLst/>
          </a:prstGeom>
        </p:spPr>
      </p:pic>
    </p:spTree>
    <p:extLst>
      <p:ext uri="{BB962C8B-B14F-4D97-AF65-F5344CB8AC3E}">
        <p14:creationId xmlns:p14="http://schemas.microsoft.com/office/powerpoint/2010/main" val="7362255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F204F-065F-975F-CDF9-76A997031B96}"/>
              </a:ext>
            </a:extLst>
          </p:cNvPr>
          <p:cNvSpPr>
            <a:spLocks noGrp="1"/>
          </p:cNvSpPr>
          <p:nvPr>
            <p:ph type="title"/>
          </p:nvPr>
        </p:nvSpPr>
        <p:spPr>
          <a:xfrm>
            <a:off x="332656" y="1064568"/>
            <a:ext cx="5915025" cy="527403"/>
          </a:xfrm>
        </p:spPr>
        <p:txBody>
          <a:bodyPr>
            <a:normAutofit fontScale="90000"/>
          </a:bodyPr>
          <a:lstStyle/>
          <a:p>
            <a:r>
              <a:rPr lang="en-GB" b="1" i="1" dirty="0"/>
              <a:t>Body language</a:t>
            </a:r>
          </a:p>
        </p:txBody>
      </p:sp>
      <p:sp>
        <p:nvSpPr>
          <p:cNvPr id="3" name="Date Placeholder 2">
            <a:extLst>
              <a:ext uri="{FF2B5EF4-FFF2-40B4-BE49-F238E27FC236}">
                <a16:creationId xmlns:a16="http://schemas.microsoft.com/office/drawing/2014/main" id="{88F15E36-621D-17DD-6E1B-B9985FC086B4}"/>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D7AD781-F2FC-04B7-D313-4F1A8E68A049}"/>
              </a:ext>
            </a:extLst>
          </p:cNvPr>
          <p:cNvSpPr>
            <a:spLocks noGrp="1"/>
          </p:cNvSpPr>
          <p:nvPr>
            <p:ph type="ftr" sz="quarter" idx="11"/>
          </p:nvPr>
        </p:nvSpPr>
        <p:spPr>
          <a:xfrm>
            <a:off x="1808822" y="9181402"/>
            <a:ext cx="276317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42B72EB4-8FD8-C80D-C497-55B6234F7F8C}"/>
              </a:ext>
            </a:extLst>
          </p:cNvPr>
          <p:cNvSpPr>
            <a:spLocks noGrp="1"/>
          </p:cNvSpPr>
          <p:nvPr>
            <p:ph type="sldNum" sz="quarter" idx="12"/>
          </p:nvPr>
        </p:nvSpPr>
        <p:spPr/>
        <p:txBody>
          <a:bodyPr/>
          <a:lstStyle/>
          <a:p>
            <a:fld id="{EFC07C4F-4DD7-4452-9CBE-7B4BC77324C7}" type="slidenum">
              <a:rPr lang="en-GB" smtClean="0"/>
              <a:t>26</a:t>
            </a:fld>
            <a:endParaRPr lang="en-GB"/>
          </a:p>
        </p:txBody>
      </p:sp>
      <p:pic>
        <p:nvPicPr>
          <p:cNvPr id="6" name="Picture 5">
            <a:extLst>
              <a:ext uri="{FF2B5EF4-FFF2-40B4-BE49-F238E27FC236}">
                <a16:creationId xmlns:a16="http://schemas.microsoft.com/office/drawing/2014/main" id="{6386AC78-57F8-48F4-6A83-1C5B8C8FBC5C}"/>
              </a:ext>
            </a:extLst>
          </p:cNvPr>
          <p:cNvPicPr>
            <a:picLocks noChangeAspect="1"/>
          </p:cNvPicPr>
          <p:nvPr/>
        </p:nvPicPr>
        <p:blipFill>
          <a:blip r:embed="rId2"/>
          <a:stretch>
            <a:fillRect/>
          </a:stretch>
        </p:blipFill>
        <p:spPr>
          <a:xfrm>
            <a:off x="2286000" y="2543175"/>
            <a:ext cx="2286000" cy="4819650"/>
          </a:xfrm>
          <a:prstGeom prst="rect">
            <a:avLst/>
          </a:prstGeom>
        </p:spPr>
      </p:pic>
      <p:pic>
        <p:nvPicPr>
          <p:cNvPr id="7" name="Picture 6">
            <a:extLst>
              <a:ext uri="{FF2B5EF4-FFF2-40B4-BE49-F238E27FC236}">
                <a16:creationId xmlns:a16="http://schemas.microsoft.com/office/drawing/2014/main" id="{D90ADE70-530E-0340-0F79-45124E92358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6247681" y="9181402"/>
            <a:ext cx="486743" cy="527403"/>
          </a:xfrm>
          <a:prstGeom prst="rect">
            <a:avLst/>
          </a:prstGeom>
        </p:spPr>
      </p:pic>
    </p:spTree>
    <p:extLst>
      <p:ext uri="{BB962C8B-B14F-4D97-AF65-F5344CB8AC3E}">
        <p14:creationId xmlns:p14="http://schemas.microsoft.com/office/powerpoint/2010/main" val="2746898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F689D-012A-AB66-048A-A58B204743FE}"/>
              </a:ext>
            </a:extLst>
          </p:cNvPr>
          <p:cNvSpPr>
            <a:spLocks noGrp="1"/>
          </p:cNvSpPr>
          <p:nvPr>
            <p:ph type="title"/>
          </p:nvPr>
        </p:nvSpPr>
        <p:spPr>
          <a:xfrm>
            <a:off x="260648" y="1064568"/>
            <a:ext cx="5915025" cy="720075"/>
          </a:xfrm>
        </p:spPr>
        <p:txBody>
          <a:bodyPr/>
          <a:lstStyle/>
          <a:p>
            <a:r>
              <a:rPr lang="en-GB" b="1" i="1" dirty="0"/>
              <a:t>Body language</a:t>
            </a:r>
          </a:p>
        </p:txBody>
      </p:sp>
      <p:sp>
        <p:nvSpPr>
          <p:cNvPr id="3" name="Date Placeholder 2">
            <a:extLst>
              <a:ext uri="{FF2B5EF4-FFF2-40B4-BE49-F238E27FC236}">
                <a16:creationId xmlns:a16="http://schemas.microsoft.com/office/drawing/2014/main" id="{B3AF20C0-F418-C820-8773-5BC8119F7068}"/>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0D5CCE83-C4B0-83D2-8D10-36C3FF9DA68F}"/>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7A541732-2380-E5B8-B699-699EF304FB3E}"/>
              </a:ext>
            </a:extLst>
          </p:cNvPr>
          <p:cNvSpPr>
            <a:spLocks noGrp="1"/>
          </p:cNvSpPr>
          <p:nvPr>
            <p:ph type="sldNum" sz="quarter" idx="12"/>
          </p:nvPr>
        </p:nvSpPr>
        <p:spPr/>
        <p:txBody>
          <a:bodyPr/>
          <a:lstStyle/>
          <a:p>
            <a:fld id="{EFC07C4F-4DD7-4452-9CBE-7B4BC77324C7}" type="slidenum">
              <a:rPr lang="en-GB" smtClean="0"/>
              <a:t>27</a:t>
            </a:fld>
            <a:endParaRPr lang="en-GB"/>
          </a:p>
        </p:txBody>
      </p:sp>
      <p:sp>
        <p:nvSpPr>
          <p:cNvPr id="7" name="TextBox 6">
            <a:extLst>
              <a:ext uri="{FF2B5EF4-FFF2-40B4-BE49-F238E27FC236}">
                <a16:creationId xmlns:a16="http://schemas.microsoft.com/office/drawing/2014/main" id="{8BE155B1-C911-0F98-0B41-365E6561CFBA}"/>
              </a:ext>
            </a:extLst>
          </p:cNvPr>
          <p:cNvSpPr txBox="1"/>
          <p:nvPr/>
        </p:nvSpPr>
        <p:spPr>
          <a:xfrm>
            <a:off x="260648" y="1801129"/>
            <a:ext cx="6264696" cy="461665"/>
          </a:xfrm>
          <a:prstGeom prst="rect">
            <a:avLst/>
          </a:prstGeom>
          <a:solidFill>
            <a:srgbClr val="C4D821"/>
          </a:solidFill>
        </p:spPr>
        <p:txBody>
          <a:bodyPr wrap="square">
            <a:spAutoFit/>
          </a:bodyPr>
          <a:lstStyle/>
          <a:p>
            <a:pPr algn="ctr"/>
            <a:r>
              <a:rPr lang="en-GB" sz="1200" dirty="0"/>
              <a:t>Watch the two example speakers and discuss how they use body language, gesture and expression to communicate.</a:t>
            </a:r>
          </a:p>
        </p:txBody>
      </p:sp>
      <p:sp>
        <p:nvSpPr>
          <p:cNvPr id="8" name="TextBox 7">
            <a:extLst>
              <a:ext uri="{FF2B5EF4-FFF2-40B4-BE49-F238E27FC236}">
                <a16:creationId xmlns:a16="http://schemas.microsoft.com/office/drawing/2014/main" id="{D6A4A926-FDA9-4639-A7EE-085FD283E87D}"/>
              </a:ext>
            </a:extLst>
          </p:cNvPr>
          <p:cNvSpPr txBox="1"/>
          <p:nvPr/>
        </p:nvSpPr>
        <p:spPr>
          <a:xfrm>
            <a:off x="260648" y="2792760"/>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9" name="Online Media 2" title="Power of Reading from a Reluctant Teenager | Alexia Safieh | TEDxActonAcademyGuatemala">
            <a:hlinkClick r:id="" action="ppaction://media"/>
            <a:extLst>
              <a:ext uri="{FF2B5EF4-FFF2-40B4-BE49-F238E27FC236}">
                <a16:creationId xmlns:a16="http://schemas.microsoft.com/office/drawing/2014/main" id="{3F4AB529-D77F-613C-F78D-2D634A6AFCF0}"/>
              </a:ext>
            </a:extLst>
          </p:cNvPr>
          <p:cNvPicPr>
            <a:picLocks noRot="1" noChangeAspect="1"/>
          </p:cNvPicPr>
          <p:nvPr>
            <a:videoFile r:link="rId1"/>
          </p:nvPr>
        </p:nvPicPr>
        <p:blipFill>
          <a:blip r:embed="rId4"/>
          <a:stretch>
            <a:fillRect/>
          </a:stretch>
        </p:blipFill>
        <p:spPr>
          <a:xfrm>
            <a:off x="3611741" y="3380210"/>
            <a:ext cx="2913603" cy="1646186"/>
          </a:xfrm>
          <a:prstGeom prst="rect">
            <a:avLst/>
          </a:prstGeom>
        </p:spPr>
      </p:pic>
      <p:sp>
        <p:nvSpPr>
          <p:cNvPr id="10" name="TextBox 9">
            <a:extLst>
              <a:ext uri="{FF2B5EF4-FFF2-40B4-BE49-F238E27FC236}">
                <a16:creationId xmlns:a16="http://schemas.microsoft.com/office/drawing/2014/main" id="{80BC90BA-F027-DCE2-230E-033E6B591826}"/>
              </a:ext>
            </a:extLst>
          </p:cNvPr>
          <p:cNvSpPr txBox="1"/>
          <p:nvPr/>
        </p:nvSpPr>
        <p:spPr>
          <a:xfrm>
            <a:off x="3356992" y="5939649"/>
            <a:ext cx="3168352" cy="28623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Body language:</a:t>
            </a:r>
          </a:p>
          <a:p>
            <a:endParaRPr lang="en-GB" sz="1200" dirty="0"/>
          </a:p>
          <a:p>
            <a:endParaRPr lang="en-GB" sz="1200" dirty="0"/>
          </a:p>
          <a:p>
            <a:endParaRPr lang="en-GB" sz="1200" dirty="0"/>
          </a:p>
          <a:p>
            <a:endParaRPr lang="en-GB" sz="1200" dirty="0"/>
          </a:p>
          <a:p>
            <a:r>
              <a:rPr lang="en-GB" sz="1200" dirty="0"/>
              <a:t>Gesture:</a:t>
            </a:r>
          </a:p>
          <a:p>
            <a:endParaRPr lang="en-GB" sz="1200" dirty="0"/>
          </a:p>
          <a:p>
            <a:endParaRPr lang="en-GB" sz="1200" dirty="0"/>
          </a:p>
          <a:p>
            <a:endParaRPr lang="en-GB" sz="1200" dirty="0"/>
          </a:p>
          <a:p>
            <a:endParaRPr lang="en-GB" sz="1200" dirty="0"/>
          </a:p>
          <a:p>
            <a:r>
              <a:rPr lang="en-GB" sz="1200" dirty="0"/>
              <a:t>Facial expression:</a:t>
            </a:r>
          </a:p>
          <a:p>
            <a:endParaRPr lang="en-GB" sz="1200" dirty="0"/>
          </a:p>
          <a:p>
            <a:endParaRPr lang="en-GB" sz="1200" dirty="0"/>
          </a:p>
          <a:p>
            <a:endParaRPr lang="en-GB" sz="1200" dirty="0"/>
          </a:p>
          <a:p>
            <a:endParaRPr lang="en-GB" sz="1200" dirty="0"/>
          </a:p>
        </p:txBody>
      </p:sp>
      <p:pic>
        <p:nvPicPr>
          <p:cNvPr id="6" name="Online Media 9" title="Reese Witherspoon: &quot;Ambition is Not a Dirty Word&quot;">
            <a:hlinkClick r:id="" action="ppaction://media"/>
            <a:extLst>
              <a:ext uri="{FF2B5EF4-FFF2-40B4-BE49-F238E27FC236}">
                <a16:creationId xmlns:a16="http://schemas.microsoft.com/office/drawing/2014/main" id="{806F5A50-745E-187B-FDB5-0A9529662A7B}"/>
              </a:ext>
            </a:extLst>
          </p:cNvPr>
          <p:cNvPicPr>
            <a:picLocks noRot="1" noChangeAspect="1"/>
          </p:cNvPicPr>
          <p:nvPr>
            <a:videoFile r:link="rId2"/>
          </p:nvPr>
        </p:nvPicPr>
        <p:blipFill>
          <a:blip r:embed="rId5"/>
          <a:stretch>
            <a:fillRect/>
          </a:stretch>
        </p:blipFill>
        <p:spPr>
          <a:xfrm>
            <a:off x="276140" y="6613944"/>
            <a:ext cx="2869646" cy="1621350"/>
          </a:xfrm>
          <a:prstGeom prst="rect">
            <a:avLst/>
          </a:prstGeom>
        </p:spPr>
      </p:pic>
      <p:pic>
        <p:nvPicPr>
          <p:cNvPr id="11" name="Picture 10">
            <a:extLst>
              <a:ext uri="{FF2B5EF4-FFF2-40B4-BE49-F238E27FC236}">
                <a16:creationId xmlns:a16="http://schemas.microsoft.com/office/drawing/2014/main" id="{C37211B2-29DC-248C-B715-D2CD0C55BBE8}"/>
              </a:ext>
            </a:extLst>
          </p:cNvPr>
          <p:cNvPicPr>
            <a:picLocks noGrp="1" noRot="1" noMove="1" noResize="1" noEditPoints="1" noAdjustHandles="1" noChangeArrowheads="1" noChangeShapeType="1" noCrop="1"/>
          </p:cNvPicPr>
          <p:nvPr/>
        </p:nvPicPr>
        <p:blipFill rotWithShape="1">
          <a:blip r:embed="rId6"/>
          <a:srcRect l="14665" t="1" r="11395" b="1"/>
          <a:stretch/>
        </p:blipFill>
        <p:spPr>
          <a:xfrm>
            <a:off x="6222344" y="9155746"/>
            <a:ext cx="486743" cy="527403"/>
          </a:xfrm>
          <a:prstGeom prst="rect">
            <a:avLst/>
          </a:prstGeom>
        </p:spPr>
      </p:pic>
    </p:spTree>
    <p:extLst>
      <p:ext uri="{BB962C8B-B14F-4D97-AF65-F5344CB8AC3E}">
        <p14:creationId xmlns:p14="http://schemas.microsoft.com/office/powerpoint/2010/main" val="907128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p:cMediaNode vol="80000">
                <p:cTn id="16" fill="hold" display="0">
                  <p:stCondLst>
                    <p:cond delay="indefinite"/>
                  </p:stCondLst>
                </p:cTn>
                <p:tgtEl>
                  <p:spTgt spid="9"/>
                </p:tgtEl>
              </p:cMediaNode>
            </p:video>
            <p:seq concurrent="1" nextAc="seek">
              <p:cTn id="17" restart="whenNotActive" fill="hold" evtFilter="cancelBubble" nodeType="interactiveSeq">
                <p:stCondLst>
                  <p:cond evt="onClick" delay="0">
                    <p:tgtEl>
                      <p:spTgt spid="6"/>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6"/>
                                        </p:tgtEl>
                                      </p:cBhvr>
                                    </p:cmd>
                                  </p:childTnLst>
                                </p:cTn>
                              </p:par>
                            </p:childTnLst>
                          </p:cTn>
                        </p:par>
                      </p:childTnLst>
                    </p:cTn>
                  </p:par>
                </p:childTnLst>
              </p:cTn>
              <p:nextCondLst>
                <p:cond evt="onClick" delay="0">
                  <p:tgtEl>
                    <p:spTgt spid="6"/>
                  </p:tgtEl>
                </p:cond>
              </p:nextCondLst>
            </p:seq>
            <p:video>
              <p:cMediaNode vol="80000">
                <p:cTn id="22" fill="hold" display="0">
                  <p:stCondLst>
                    <p:cond delay="indefinite"/>
                  </p:stCondLst>
                </p:cTn>
                <p:tgtEl>
                  <p:spTgt spid="6"/>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02767-5A7C-4822-7BEA-F09672C9222F}"/>
              </a:ext>
            </a:extLst>
          </p:cNvPr>
          <p:cNvSpPr>
            <a:spLocks noGrp="1"/>
          </p:cNvSpPr>
          <p:nvPr>
            <p:ph type="title"/>
          </p:nvPr>
        </p:nvSpPr>
        <p:spPr>
          <a:xfrm>
            <a:off x="260648" y="992560"/>
            <a:ext cx="5915025" cy="936099"/>
          </a:xfrm>
        </p:spPr>
        <p:txBody>
          <a:bodyPr/>
          <a:lstStyle/>
          <a:p>
            <a:r>
              <a:rPr lang="en-GB" b="1" i="1" dirty="0"/>
              <a:t>Using body language </a:t>
            </a:r>
          </a:p>
        </p:txBody>
      </p:sp>
      <p:sp>
        <p:nvSpPr>
          <p:cNvPr id="3" name="Date Placeholder 2">
            <a:extLst>
              <a:ext uri="{FF2B5EF4-FFF2-40B4-BE49-F238E27FC236}">
                <a16:creationId xmlns:a16="http://schemas.microsoft.com/office/drawing/2014/main" id="{91DD175E-5151-1C8F-7EE1-03088BCA470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04485A4-7116-A9B8-AFFA-C31C4990CC5F}"/>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9314EA36-1384-1628-1DF2-4939973DC303}"/>
              </a:ext>
            </a:extLst>
          </p:cNvPr>
          <p:cNvSpPr>
            <a:spLocks noGrp="1"/>
          </p:cNvSpPr>
          <p:nvPr>
            <p:ph type="sldNum" sz="quarter" idx="12"/>
          </p:nvPr>
        </p:nvSpPr>
        <p:spPr/>
        <p:txBody>
          <a:bodyPr/>
          <a:lstStyle/>
          <a:p>
            <a:fld id="{EFC07C4F-4DD7-4452-9CBE-7B4BC77324C7}" type="slidenum">
              <a:rPr lang="en-GB" smtClean="0"/>
              <a:t>28</a:t>
            </a:fld>
            <a:endParaRPr lang="en-GB"/>
          </a:p>
        </p:txBody>
      </p:sp>
      <p:graphicFrame>
        <p:nvGraphicFramePr>
          <p:cNvPr id="6" name="Table 3">
            <a:extLst>
              <a:ext uri="{FF2B5EF4-FFF2-40B4-BE49-F238E27FC236}">
                <a16:creationId xmlns:a16="http://schemas.microsoft.com/office/drawing/2014/main" id="{22CA0541-2224-9B93-3DEB-634767567458}"/>
              </a:ext>
            </a:extLst>
          </p:cNvPr>
          <p:cNvGraphicFramePr>
            <a:graphicFrameLocks noGrp="1"/>
          </p:cNvGraphicFramePr>
          <p:nvPr>
            <p:extLst>
              <p:ext uri="{D42A27DB-BD31-4B8C-83A1-F6EECF244321}">
                <p14:modId xmlns:p14="http://schemas.microsoft.com/office/powerpoint/2010/main" val="452391141"/>
              </p:ext>
            </p:extLst>
          </p:nvPr>
        </p:nvGraphicFramePr>
        <p:xfrm>
          <a:off x="260646" y="2015690"/>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marL="0" indent="0" algn="ctr">
                        <a:buNone/>
                      </a:pPr>
                      <a:r>
                        <a:rPr lang="en-GB" dirty="0"/>
                        <a:t>Head</a:t>
                      </a:r>
                    </a:p>
                  </a:txBody>
                  <a:tcPr anchor="ctr">
                    <a:solidFill>
                      <a:srgbClr val="F7871D">
                        <a:alpha val="30196"/>
                      </a:srgbClr>
                    </a:solidFill>
                  </a:tcPr>
                </a:tc>
                <a:tc>
                  <a:txBody>
                    <a:bodyPr/>
                    <a:lstStyle/>
                    <a:p>
                      <a:pPr algn="ctr"/>
                      <a:r>
                        <a:rPr lang="en-GB" dirty="0"/>
                        <a:t>Eyes</a:t>
                      </a:r>
                    </a:p>
                  </a:txBody>
                  <a:tcPr anchor="ctr">
                    <a:solidFill>
                      <a:srgbClr val="F7871D">
                        <a:alpha val="30196"/>
                      </a:srgbClr>
                    </a:solidFill>
                  </a:tcPr>
                </a:tc>
                <a:tc>
                  <a:txBody>
                    <a:bodyPr/>
                    <a:lstStyle/>
                    <a:p>
                      <a:pPr algn="ctr"/>
                      <a:r>
                        <a:rPr lang="en-GB" dirty="0"/>
                        <a:t>Mouth</a:t>
                      </a:r>
                    </a:p>
                  </a:txBody>
                  <a:tcPr anchor="ctr">
                    <a:solidFill>
                      <a:srgbClr val="F7871D">
                        <a:alpha val="30196"/>
                      </a:srgbClr>
                    </a:solidFill>
                  </a:tcPr>
                </a:tc>
                <a:tc>
                  <a:txBody>
                    <a:bodyPr/>
                    <a:lstStyle/>
                    <a:p>
                      <a:pPr algn="ctr"/>
                      <a:r>
                        <a:rPr lang="en-GB" dirty="0"/>
                        <a:t>Shoulders</a:t>
                      </a:r>
                    </a:p>
                  </a:txBody>
                  <a:tcPr anchor="ctr">
                    <a:solidFill>
                      <a:srgbClr val="F7871D">
                        <a:alpha val="30196"/>
                      </a:srgbClr>
                    </a:solidFill>
                  </a:tcPr>
                </a:tc>
                <a:extLst>
                  <a:ext uri="{0D108BD9-81ED-4DB2-BD59-A6C34878D82A}">
                    <a16:rowId xmlns:a16="http://schemas.microsoft.com/office/drawing/2014/main" val="2907294113"/>
                  </a:ext>
                </a:extLst>
              </a:tr>
              <a:tr h="1333411">
                <a:tc>
                  <a:txBody>
                    <a:bodyPr/>
                    <a:lstStyle/>
                    <a:p>
                      <a:pPr algn="ctr"/>
                      <a:r>
                        <a:rPr lang="en-GB" dirty="0"/>
                        <a:t>Arms</a:t>
                      </a:r>
                    </a:p>
                  </a:txBody>
                  <a:tcPr anchor="ctr">
                    <a:solidFill>
                      <a:srgbClr val="F7871D">
                        <a:alpha val="30196"/>
                      </a:srgbClr>
                    </a:solidFill>
                  </a:tcPr>
                </a:tc>
                <a:tc>
                  <a:txBody>
                    <a:bodyPr/>
                    <a:lstStyle/>
                    <a:p>
                      <a:pPr algn="ctr"/>
                      <a:r>
                        <a:rPr lang="en-GB" dirty="0"/>
                        <a:t>Hands</a:t>
                      </a:r>
                    </a:p>
                  </a:txBody>
                  <a:tcPr anchor="ctr">
                    <a:solidFill>
                      <a:srgbClr val="F7871D">
                        <a:alpha val="30196"/>
                      </a:srgbClr>
                    </a:solidFill>
                  </a:tcPr>
                </a:tc>
                <a:tc>
                  <a:txBody>
                    <a:bodyPr/>
                    <a:lstStyle/>
                    <a:p>
                      <a:pPr algn="ctr"/>
                      <a:r>
                        <a:rPr lang="en-GB" dirty="0"/>
                        <a:t>Fingers</a:t>
                      </a:r>
                    </a:p>
                  </a:txBody>
                  <a:tcPr anchor="ctr">
                    <a:solidFill>
                      <a:srgbClr val="F7871D">
                        <a:alpha val="30196"/>
                      </a:srgbClr>
                    </a:solidFill>
                  </a:tcPr>
                </a:tc>
                <a:tc>
                  <a:txBody>
                    <a:bodyPr/>
                    <a:lstStyle/>
                    <a:p>
                      <a:pPr algn="ctr"/>
                      <a:r>
                        <a:rPr lang="en-GB" dirty="0"/>
                        <a:t>Legs</a:t>
                      </a:r>
                    </a:p>
                  </a:txBody>
                  <a:tcPr anchor="ctr">
                    <a:solidFill>
                      <a:srgbClr val="F7871D">
                        <a:alpha val="30196"/>
                      </a:srgbClr>
                    </a:solidFill>
                  </a:tcPr>
                </a:tc>
                <a:extLst>
                  <a:ext uri="{0D108BD9-81ED-4DB2-BD59-A6C34878D82A}">
                    <a16:rowId xmlns:a16="http://schemas.microsoft.com/office/drawing/2014/main" val="2264127740"/>
                  </a:ext>
                </a:extLst>
              </a:tr>
            </a:tbl>
          </a:graphicData>
        </a:graphic>
      </p:graphicFrame>
      <p:graphicFrame>
        <p:nvGraphicFramePr>
          <p:cNvPr id="7" name="Table 6">
            <a:extLst>
              <a:ext uri="{FF2B5EF4-FFF2-40B4-BE49-F238E27FC236}">
                <a16:creationId xmlns:a16="http://schemas.microsoft.com/office/drawing/2014/main" id="{D11296B9-C028-8DD8-2B95-FFAA965F8C14}"/>
              </a:ext>
            </a:extLst>
          </p:cNvPr>
          <p:cNvGraphicFramePr>
            <a:graphicFrameLocks noGrp="1"/>
          </p:cNvGraphicFramePr>
          <p:nvPr>
            <p:extLst>
              <p:ext uri="{D42A27DB-BD31-4B8C-83A1-F6EECF244321}">
                <p14:modId xmlns:p14="http://schemas.microsoft.com/office/powerpoint/2010/main" val="1794027975"/>
              </p:ext>
            </p:extLst>
          </p:nvPr>
        </p:nvGraphicFramePr>
        <p:xfrm>
          <a:off x="260646" y="5169024"/>
          <a:ext cx="6336704" cy="2666822"/>
        </p:xfrm>
        <a:graphic>
          <a:graphicData uri="http://schemas.openxmlformats.org/drawingml/2006/table">
            <a:tbl>
              <a:tblPr firstRow="1" bandRow="1">
                <a:tableStyleId>{5940675A-B579-460E-94D1-54222C63F5DA}</a:tableStyleId>
              </a:tblPr>
              <a:tblGrid>
                <a:gridCol w="1584176">
                  <a:extLst>
                    <a:ext uri="{9D8B030D-6E8A-4147-A177-3AD203B41FA5}">
                      <a16:colId xmlns:a16="http://schemas.microsoft.com/office/drawing/2014/main" val="955098271"/>
                    </a:ext>
                  </a:extLst>
                </a:gridCol>
                <a:gridCol w="1584176">
                  <a:extLst>
                    <a:ext uri="{9D8B030D-6E8A-4147-A177-3AD203B41FA5}">
                      <a16:colId xmlns:a16="http://schemas.microsoft.com/office/drawing/2014/main" val="1004563046"/>
                    </a:ext>
                  </a:extLst>
                </a:gridCol>
                <a:gridCol w="1584176">
                  <a:extLst>
                    <a:ext uri="{9D8B030D-6E8A-4147-A177-3AD203B41FA5}">
                      <a16:colId xmlns:a16="http://schemas.microsoft.com/office/drawing/2014/main" val="1038188997"/>
                    </a:ext>
                  </a:extLst>
                </a:gridCol>
                <a:gridCol w="1584176">
                  <a:extLst>
                    <a:ext uri="{9D8B030D-6E8A-4147-A177-3AD203B41FA5}">
                      <a16:colId xmlns:a16="http://schemas.microsoft.com/office/drawing/2014/main" val="360361489"/>
                    </a:ext>
                  </a:extLst>
                </a:gridCol>
              </a:tblGrid>
              <a:tr h="1333411">
                <a:tc>
                  <a:txBody>
                    <a:bodyPr/>
                    <a:lstStyle/>
                    <a:p>
                      <a:pPr algn="ctr"/>
                      <a:r>
                        <a:rPr lang="en-GB" dirty="0"/>
                        <a:t>Confident</a:t>
                      </a:r>
                    </a:p>
                  </a:txBody>
                  <a:tcPr anchor="ctr">
                    <a:solidFill>
                      <a:srgbClr val="C3D821">
                        <a:alpha val="30196"/>
                      </a:srgbClr>
                    </a:solidFill>
                  </a:tcPr>
                </a:tc>
                <a:tc>
                  <a:txBody>
                    <a:bodyPr/>
                    <a:lstStyle/>
                    <a:p>
                      <a:pPr algn="ctr"/>
                      <a:r>
                        <a:rPr lang="en-GB" dirty="0"/>
                        <a:t>Happy</a:t>
                      </a:r>
                    </a:p>
                  </a:txBody>
                  <a:tcPr anchor="ctr">
                    <a:solidFill>
                      <a:srgbClr val="C3D821">
                        <a:alpha val="30196"/>
                      </a:srgbClr>
                    </a:solidFill>
                  </a:tcPr>
                </a:tc>
                <a:tc>
                  <a:txBody>
                    <a:bodyPr/>
                    <a:lstStyle/>
                    <a:p>
                      <a:pPr algn="ctr"/>
                      <a:r>
                        <a:rPr lang="en-GB" dirty="0"/>
                        <a:t>Afraid</a:t>
                      </a:r>
                    </a:p>
                  </a:txBody>
                  <a:tcPr anchor="ctr">
                    <a:solidFill>
                      <a:srgbClr val="C3D821">
                        <a:alpha val="30196"/>
                      </a:srgbClr>
                    </a:solidFill>
                  </a:tcPr>
                </a:tc>
                <a:tc>
                  <a:txBody>
                    <a:bodyPr/>
                    <a:lstStyle/>
                    <a:p>
                      <a:pPr algn="ctr"/>
                      <a:r>
                        <a:rPr lang="en-GB" dirty="0"/>
                        <a:t>Sad</a:t>
                      </a:r>
                    </a:p>
                  </a:txBody>
                  <a:tcPr anchor="ctr">
                    <a:solidFill>
                      <a:srgbClr val="C3D821">
                        <a:alpha val="30196"/>
                      </a:srgbClr>
                    </a:solidFill>
                  </a:tcPr>
                </a:tc>
                <a:extLst>
                  <a:ext uri="{0D108BD9-81ED-4DB2-BD59-A6C34878D82A}">
                    <a16:rowId xmlns:a16="http://schemas.microsoft.com/office/drawing/2014/main" val="2907294113"/>
                  </a:ext>
                </a:extLst>
              </a:tr>
              <a:tr h="1333411">
                <a:tc>
                  <a:txBody>
                    <a:bodyPr/>
                    <a:lstStyle/>
                    <a:p>
                      <a:pPr algn="ctr"/>
                      <a:r>
                        <a:rPr lang="en-GB" dirty="0"/>
                        <a:t>Worried</a:t>
                      </a:r>
                    </a:p>
                  </a:txBody>
                  <a:tcPr anchor="ctr">
                    <a:solidFill>
                      <a:srgbClr val="C3D821">
                        <a:alpha val="30196"/>
                      </a:srgbClr>
                    </a:solidFill>
                  </a:tcPr>
                </a:tc>
                <a:tc>
                  <a:txBody>
                    <a:bodyPr/>
                    <a:lstStyle/>
                    <a:p>
                      <a:pPr algn="ctr"/>
                      <a:r>
                        <a:rPr lang="en-GB" dirty="0"/>
                        <a:t>Excited</a:t>
                      </a:r>
                    </a:p>
                  </a:txBody>
                  <a:tcPr anchor="ctr">
                    <a:solidFill>
                      <a:srgbClr val="C3D821">
                        <a:alpha val="30196"/>
                      </a:srgbClr>
                    </a:solidFill>
                  </a:tcPr>
                </a:tc>
                <a:tc>
                  <a:txBody>
                    <a:bodyPr/>
                    <a:lstStyle/>
                    <a:p>
                      <a:pPr algn="ctr"/>
                      <a:r>
                        <a:rPr lang="en-GB" dirty="0"/>
                        <a:t>Shocked</a:t>
                      </a:r>
                    </a:p>
                  </a:txBody>
                  <a:tcPr anchor="ctr">
                    <a:solidFill>
                      <a:srgbClr val="C3D821">
                        <a:alpha val="30196"/>
                      </a:srgbClr>
                    </a:solidFill>
                  </a:tcPr>
                </a:tc>
                <a:tc>
                  <a:txBody>
                    <a:bodyPr/>
                    <a:lstStyle/>
                    <a:p>
                      <a:pPr algn="ctr"/>
                      <a:r>
                        <a:rPr lang="en-GB" dirty="0"/>
                        <a:t>Confused</a:t>
                      </a:r>
                    </a:p>
                  </a:txBody>
                  <a:tcPr anchor="ctr">
                    <a:solidFill>
                      <a:srgbClr val="C3D821">
                        <a:alpha val="30196"/>
                      </a:srgbClr>
                    </a:solidFill>
                  </a:tcPr>
                </a:tc>
                <a:extLst>
                  <a:ext uri="{0D108BD9-81ED-4DB2-BD59-A6C34878D82A}">
                    <a16:rowId xmlns:a16="http://schemas.microsoft.com/office/drawing/2014/main" val="2264127740"/>
                  </a:ext>
                </a:extLst>
              </a:tr>
            </a:tbl>
          </a:graphicData>
        </a:graphic>
      </p:graphicFrame>
      <p:pic>
        <p:nvPicPr>
          <p:cNvPr id="8" name="Picture 7">
            <a:extLst>
              <a:ext uri="{FF2B5EF4-FFF2-40B4-BE49-F238E27FC236}">
                <a16:creationId xmlns:a16="http://schemas.microsoft.com/office/drawing/2014/main" id="{782B9A4B-1A47-E092-4D52-21E1550C107D}"/>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36623" y="9129464"/>
            <a:ext cx="486743" cy="527403"/>
          </a:xfrm>
          <a:prstGeom prst="rect">
            <a:avLst/>
          </a:prstGeom>
        </p:spPr>
      </p:pic>
    </p:spTree>
    <p:extLst>
      <p:ext uri="{BB962C8B-B14F-4D97-AF65-F5344CB8AC3E}">
        <p14:creationId xmlns:p14="http://schemas.microsoft.com/office/powerpoint/2010/main" val="2816302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2544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29</a:t>
            </a:fld>
            <a:endParaRPr lang="en-GB"/>
          </a:p>
        </p:txBody>
      </p:sp>
      <p:sp>
        <p:nvSpPr>
          <p:cNvPr id="6" name="Title 1">
            <a:extLst>
              <a:ext uri="{FF2B5EF4-FFF2-40B4-BE49-F238E27FC236}">
                <a16:creationId xmlns:a16="http://schemas.microsoft.com/office/drawing/2014/main" id="{6E6EE53E-2934-18E9-8210-47D7D945FD66}"/>
              </a:ext>
            </a:extLst>
          </p:cNvPr>
          <p:cNvSpPr>
            <a:spLocks noGrp="1"/>
          </p:cNvSpPr>
          <p:nvPr>
            <p:ph type="title"/>
          </p:nvPr>
        </p:nvSpPr>
        <p:spPr>
          <a:xfrm>
            <a:off x="353442" y="1085289"/>
            <a:ext cx="7886700" cy="734633"/>
          </a:xfrm>
        </p:spPr>
        <p:txBody>
          <a:bodyPr>
            <a:normAutofit/>
          </a:bodyPr>
          <a:lstStyle/>
          <a:p>
            <a:r>
              <a:rPr lang="en-GB" sz="3200" b="1" i="1" dirty="0">
                <a:latin typeface="+mn-lt"/>
              </a:rPr>
              <a:t>What is ‘audio/visual support’?</a:t>
            </a:r>
          </a:p>
        </p:txBody>
      </p:sp>
      <p:sp>
        <p:nvSpPr>
          <p:cNvPr id="7" name="Oval 6">
            <a:extLst>
              <a:ext uri="{FF2B5EF4-FFF2-40B4-BE49-F238E27FC236}">
                <a16:creationId xmlns:a16="http://schemas.microsoft.com/office/drawing/2014/main" id="{A8F91FC8-2416-E451-8B3B-8BD21194B85E}"/>
              </a:ext>
            </a:extLst>
          </p:cNvPr>
          <p:cNvSpPr/>
          <p:nvPr/>
        </p:nvSpPr>
        <p:spPr>
          <a:xfrm>
            <a:off x="2323730" y="4664968"/>
            <a:ext cx="2210540" cy="1313895"/>
          </a:xfrm>
          <a:prstGeom prst="ellipse">
            <a:avLst/>
          </a:prstGeom>
          <a:solidFill>
            <a:srgbClr val="FBD10B"/>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b="1" i="1" dirty="0"/>
              <a:t>What do you think we mean by ‘audio/visual support’?</a:t>
            </a:r>
          </a:p>
        </p:txBody>
      </p:sp>
      <p:sp>
        <p:nvSpPr>
          <p:cNvPr id="8" name="Rectangle 7">
            <a:extLst>
              <a:ext uri="{FF2B5EF4-FFF2-40B4-BE49-F238E27FC236}">
                <a16:creationId xmlns:a16="http://schemas.microsoft.com/office/drawing/2014/main" id="{0D61888C-AC8C-30E2-3D14-ECF8AEAB437D}"/>
              </a:ext>
            </a:extLst>
          </p:cNvPr>
          <p:cNvSpPr/>
          <p:nvPr/>
        </p:nvSpPr>
        <p:spPr>
          <a:xfrm>
            <a:off x="426128" y="1819922"/>
            <a:ext cx="6078430" cy="275208"/>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i="1" dirty="0">
                <a:solidFill>
                  <a:schemeClr val="tx1"/>
                </a:solidFill>
              </a:rPr>
              <a:t>Come up with as many ideas as you can in 30 seconds.</a:t>
            </a:r>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Tree>
    <p:extLst>
      <p:ext uri="{BB962C8B-B14F-4D97-AF65-F5344CB8AC3E}">
        <p14:creationId xmlns:p14="http://schemas.microsoft.com/office/powerpoint/2010/main" val="401875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45724-DF5D-416E-A095-B37CCD28DE63}"/>
              </a:ext>
            </a:extLst>
          </p:cNvPr>
          <p:cNvSpPr>
            <a:spLocks noGrp="1"/>
          </p:cNvSpPr>
          <p:nvPr>
            <p:ph type="title"/>
          </p:nvPr>
        </p:nvSpPr>
        <p:spPr>
          <a:xfrm>
            <a:off x="236366" y="920552"/>
            <a:ext cx="5915025" cy="527403"/>
          </a:xfrm>
        </p:spPr>
        <p:txBody>
          <a:bodyPr>
            <a:normAutofit fontScale="90000"/>
          </a:bodyPr>
          <a:lstStyle/>
          <a:p>
            <a:r>
              <a:rPr lang="en-GB" b="1" i="1" dirty="0">
                <a:latin typeface="+mn-lt"/>
              </a:rPr>
              <a:t>Contents</a:t>
            </a:r>
          </a:p>
        </p:txBody>
      </p:sp>
      <p:sp>
        <p:nvSpPr>
          <p:cNvPr id="3" name="Date Placeholder 2">
            <a:extLst>
              <a:ext uri="{FF2B5EF4-FFF2-40B4-BE49-F238E27FC236}">
                <a16:creationId xmlns:a16="http://schemas.microsoft.com/office/drawing/2014/main" id="{E49BFAD8-A9D1-4D71-AEFD-D3606DF615DB}"/>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47319358-C54F-480C-B166-E536E0FE50F1}"/>
              </a:ext>
            </a:extLst>
          </p:cNvPr>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a:extLst>
              <a:ext uri="{FF2B5EF4-FFF2-40B4-BE49-F238E27FC236}">
                <a16:creationId xmlns:a16="http://schemas.microsoft.com/office/drawing/2014/main" id="{CA4ABBCF-7B6A-49F7-BBAE-6667F29608F7}"/>
              </a:ext>
            </a:extLst>
          </p:cNvPr>
          <p:cNvSpPr>
            <a:spLocks noGrp="1"/>
          </p:cNvSpPr>
          <p:nvPr>
            <p:ph type="sldNum" sz="quarter" idx="12"/>
          </p:nvPr>
        </p:nvSpPr>
        <p:spPr/>
        <p:txBody>
          <a:bodyPr/>
          <a:lstStyle/>
          <a:p>
            <a:fld id="{EFC07C4F-4DD7-4452-9CBE-7B4BC77324C7}" type="slidenum">
              <a:rPr lang="en-GB" smtClean="0"/>
              <a:t>3</a:t>
            </a:fld>
            <a:endParaRPr lang="en-GB"/>
          </a:p>
        </p:txBody>
      </p:sp>
      <p:graphicFrame>
        <p:nvGraphicFramePr>
          <p:cNvPr id="6" name="Table 6">
            <a:extLst>
              <a:ext uri="{FF2B5EF4-FFF2-40B4-BE49-F238E27FC236}">
                <a16:creationId xmlns:a16="http://schemas.microsoft.com/office/drawing/2014/main" id="{658E65A1-020C-42AF-A62D-582EA7145C16}"/>
              </a:ext>
            </a:extLst>
          </p:cNvPr>
          <p:cNvGraphicFramePr>
            <a:graphicFrameLocks noGrp="1"/>
          </p:cNvGraphicFramePr>
          <p:nvPr>
            <p:extLst>
              <p:ext uri="{D42A27DB-BD31-4B8C-83A1-F6EECF244321}">
                <p14:modId xmlns:p14="http://schemas.microsoft.com/office/powerpoint/2010/main" val="1190754892"/>
              </p:ext>
            </p:extLst>
          </p:nvPr>
        </p:nvGraphicFramePr>
        <p:xfrm>
          <a:off x="297117" y="1479863"/>
          <a:ext cx="6264696" cy="7216800"/>
        </p:xfrm>
        <a:graphic>
          <a:graphicData uri="http://schemas.openxmlformats.org/drawingml/2006/table">
            <a:tbl>
              <a:tblPr firstRow="1" bandRow="1">
                <a:tableStyleId>{EB344D84-9AFB-497E-A393-DC336BA19D2E}</a:tableStyleId>
              </a:tblPr>
              <a:tblGrid>
                <a:gridCol w="5491963">
                  <a:extLst>
                    <a:ext uri="{9D8B030D-6E8A-4147-A177-3AD203B41FA5}">
                      <a16:colId xmlns:a16="http://schemas.microsoft.com/office/drawing/2014/main" val="2086311199"/>
                    </a:ext>
                  </a:extLst>
                </a:gridCol>
                <a:gridCol w="772733">
                  <a:extLst>
                    <a:ext uri="{9D8B030D-6E8A-4147-A177-3AD203B41FA5}">
                      <a16:colId xmlns:a16="http://schemas.microsoft.com/office/drawing/2014/main" val="4226498224"/>
                    </a:ext>
                  </a:extLst>
                </a:gridCol>
              </a:tblGrid>
              <a:tr h="199254">
                <a:tc>
                  <a:txBody>
                    <a:bodyPr/>
                    <a:lstStyle/>
                    <a:p>
                      <a:r>
                        <a:rPr lang="en-GB" sz="1400" b="1" i="1" dirty="0">
                          <a:solidFill>
                            <a:schemeClr val="tx1"/>
                          </a:solidFill>
                        </a:rPr>
                        <a:t>Section 1</a:t>
                      </a:r>
                    </a:p>
                  </a:txBody>
                  <a:tcPr anchor="ctr">
                    <a:solidFill>
                      <a:srgbClr val="BFD455"/>
                    </a:solidFill>
                  </a:tcPr>
                </a:tc>
                <a:tc>
                  <a:txBody>
                    <a:bodyPr/>
                    <a:lstStyle/>
                    <a:p>
                      <a:r>
                        <a:rPr lang="en-GB" sz="1400" b="1" i="1" dirty="0">
                          <a:solidFill>
                            <a:schemeClr val="tx1"/>
                          </a:solidFill>
                        </a:rPr>
                        <a:t>Page</a:t>
                      </a:r>
                    </a:p>
                  </a:txBody>
                  <a:tcPr anchor="ctr">
                    <a:solidFill>
                      <a:srgbClr val="BFD455"/>
                    </a:solidFill>
                  </a:tcPr>
                </a:tc>
                <a:extLst>
                  <a:ext uri="{0D108BD9-81ED-4DB2-BD59-A6C34878D82A}">
                    <a16:rowId xmlns:a16="http://schemas.microsoft.com/office/drawing/2014/main" val="4039913871"/>
                  </a:ext>
                </a:extLst>
              </a:tr>
              <a:tr h="288000">
                <a:tc>
                  <a:txBody>
                    <a:bodyPr/>
                    <a:lstStyle/>
                    <a:p>
                      <a:r>
                        <a:rPr lang="en-GB" sz="1200" b="0" i="1" dirty="0">
                          <a:solidFill>
                            <a:schemeClr val="tx1"/>
                          </a:solidFill>
                        </a:rPr>
                        <a:t>Self-Assessment</a:t>
                      </a:r>
                    </a:p>
                  </a:txBody>
                  <a:tcPr/>
                </a:tc>
                <a:tc>
                  <a:txBody>
                    <a:bodyPr/>
                    <a:lstStyle/>
                    <a:p>
                      <a:r>
                        <a:rPr lang="en-GB" sz="1200" b="0" i="1" dirty="0">
                          <a:solidFill>
                            <a:schemeClr val="tx1"/>
                          </a:solidFill>
                        </a:rPr>
                        <a:t>4</a:t>
                      </a:r>
                    </a:p>
                  </a:txBody>
                  <a:tcPr/>
                </a:tc>
                <a:extLst>
                  <a:ext uri="{0D108BD9-81ED-4DB2-BD59-A6C34878D82A}">
                    <a16:rowId xmlns:a16="http://schemas.microsoft.com/office/drawing/2014/main" val="481516780"/>
                  </a:ext>
                </a:extLst>
              </a:tr>
              <a:tr h="288000">
                <a:tc>
                  <a:txBody>
                    <a:bodyPr/>
                    <a:lstStyle/>
                    <a:p>
                      <a:r>
                        <a:rPr lang="en-GB" sz="1200" b="0" i="1" dirty="0">
                          <a:solidFill>
                            <a:schemeClr val="tx1"/>
                          </a:solidFill>
                        </a:rPr>
                        <a:t>Topic Ideas</a:t>
                      </a:r>
                    </a:p>
                  </a:txBody>
                  <a:tcPr/>
                </a:tc>
                <a:tc>
                  <a:txBody>
                    <a:bodyPr/>
                    <a:lstStyle/>
                    <a:p>
                      <a:r>
                        <a:rPr lang="en-GB" sz="1200" b="0" i="1" dirty="0">
                          <a:solidFill>
                            <a:schemeClr val="tx1"/>
                          </a:solidFill>
                        </a:rPr>
                        <a:t>5</a:t>
                      </a:r>
                    </a:p>
                  </a:txBody>
                  <a:tcPr/>
                </a:tc>
                <a:extLst>
                  <a:ext uri="{0D108BD9-81ED-4DB2-BD59-A6C34878D82A}">
                    <a16:rowId xmlns:a16="http://schemas.microsoft.com/office/drawing/2014/main" val="2884626282"/>
                  </a:ext>
                </a:extLst>
              </a:tr>
              <a:tr h="288000">
                <a:tc>
                  <a:txBody>
                    <a:bodyPr/>
                    <a:lstStyle/>
                    <a:p>
                      <a:r>
                        <a:rPr lang="en-GB" sz="1200" b="0" i="1" dirty="0">
                          <a:solidFill>
                            <a:schemeClr val="tx1"/>
                          </a:solidFill>
                        </a:rPr>
                        <a:t>Generating Ideas</a:t>
                      </a:r>
                    </a:p>
                  </a:txBody>
                  <a:tcPr/>
                </a:tc>
                <a:tc>
                  <a:txBody>
                    <a:bodyPr/>
                    <a:lstStyle/>
                    <a:p>
                      <a:r>
                        <a:rPr lang="en-GB" sz="1200" b="0" i="1" dirty="0">
                          <a:solidFill>
                            <a:schemeClr val="tx1"/>
                          </a:solidFill>
                        </a:rPr>
                        <a:t>6</a:t>
                      </a:r>
                    </a:p>
                  </a:txBody>
                  <a:tcPr/>
                </a:tc>
                <a:extLst>
                  <a:ext uri="{0D108BD9-81ED-4DB2-BD59-A6C34878D82A}">
                    <a16:rowId xmlns:a16="http://schemas.microsoft.com/office/drawing/2014/main" val="1193783271"/>
                  </a:ext>
                </a:extLst>
              </a:tr>
              <a:tr h="288000">
                <a:tc>
                  <a:txBody>
                    <a:bodyPr/>
                    <a:lstStyle/>
                    <a:p>
                      <a:r>
                        <a:rPr lang="en-GB" sz="1200" b="0" i="1" dirty="0">
                          <a:solidFill>
                            <a:schemeClr val="tx1"/>
                          </a:solidFill>
                        </a:rPr>
                        <a:t>Making a Decision</a:t>
                      </a:r>
                    </a:p>
                  </a:txBody>
                  <a:tcPr/>
                </a:tc>
                <a:tc>
                  <a:txBody>
                    <a:bodyPr/>
                    <a:lstStyle/>
                    <a:p>
                      <a:r>
                        <a:rPr lang="en-GB" sz="1200" b="0" i="1" dirty="0">
                          <a:solidFill>
                            <a:schemeClr val="tx1"/>
                          </a:solidFill>
                        </a:rPr>
                        <a:t>7-9</a:t>
                      </a:r>
                    </a:p>
                  </a:txBody>
                  <a:tcPr/>
                </a:tc>
                <a:extLst>
                  <a:ext uri="{0D108BD9-81ED-4DB2-BD59-A6C34878D82A}">
                    <a16:rowId xmlns:a16="http://schemas.microsoft.com/office/drawing/2014/main" val="3466589278"/>
                  </a:ext>
                </a:extLst>
              </a:tr>
              <a:tr h="288000">
                <a:tc>
                  <a:txBody>
                    <a:bodyPr/>
                    <a:lstStyle/>
                    <a:p>
                      <a:r>
                        <a:rPr lang="en-GB" sz="1200" b="0" i="1" dirty="0">
                          <a:solidFill>
                            <a:schemeClr val="tx1"/>
                          </a:solidFill>
                        </a:rPr>
                        <a:t>Research Opportunities – KWL Chart</a:t>
                      </a:r>
                    </a:p>
                  </a:txBody>
                  <a:tcPr/>
                </a:tc>
                <a:tc>
                  <a:txBody>
                    <a:bodyPr/>
                    <a:lstStyle/>
                    <a:p>
                      <a:r>
                        <a:rPr lang="en-GB" sz="1200" b="0" i="1" dirty="0">
                          <a:solidFill>
                            <a:schemeClr val="tx1"/>
                          </a:solidFill>
                        </a:rPr>
                        <a:t>10-11</a:t>
                      </a:r>
                    </a:p>
                  </a:txBody>
                  <a:tcPr/>
                </a:tc>
                <a:extLst>
                  <a:ext uri="{0D108BD9-81ED-4DB2-BD59-A6C34878D82A}">
                    <a16:rowId xmlns:a16="http://schemas.microsoft.com/office/drawing/2014/main" val="89622902"/>
                  </a:ext>
                </a:extLst>
              </a:tr>
              <a:tr h="288000">
                <a:tc>
                  <a:txBody>
                    <a:bodyPr/>
                    <a:lstStyle/>
                    <a:p>
                      <a:r>
                        <a:rPr lang="en-GB" sz="1200" b="0" i="1" dirty="0">
                          <a:solidFill>
                            <a:schemeClr val="tx1"/>
                          </a:solidFill>
                        </a:rPr>
                        <a:t>Skimming and Scanning Practice – The History of Video Games text</a:t>
                      </a:r>
                    </a:p>
                  </a:txBody>
                  <a:tcPr/>
                </a:tc>
                <a:tc>
                  <a:txBody>
                    <a:bodyPr/>
                    <a:lstStyle/>
                    <a:p>
                      <a:r>
                        <a:rPr lang="en-GB" sz="1200" b="0" i="1" dirty="0">
                          <a:solidFill>
                            <a:schemeClr val="tx1"/>
                          </a:solidFill>
                        </a:rPr>
                        <a:t>12</a:t>
                      </a:r>
                    </a:p>
                  </a:txBody>
                  <a:tcPr/>
                </a:tc>
                <a:extLst>
                  <a:ext uri="{0D108BD9-81ED-4DB2-BD59-A6C34878D82A}">
                    <a16:rowId xmlns:a16="http://schemas.microsoft.com/office/drawing/2014/main" val="4186474435"/>
                  </a:ext>
                </a:extLst>
              </a:tr>
              <a:tr h="288000">
                <a:tc>
                  <a:txBody>
                    <a:bodyPr/>
                    <a:lstStyle/>
                    <a:p>
                      <a:r>
                        <a:rPr lang="en-GB" sz="1200" b="0" i="1" dirty="0">
                          <a:solidFill>
                            <a:schemeClr val="tx1"/>
                          </a:solidFill>
                        </a:rPr>
                        <a:t>Skimming and Scanning Practice – Questions</a:t>
                      </a:r>
                    </a:p>
                  </a:txBody>
                  <a:tcPr/>
                </a:tc>
                <a:tc>
                  <a:txBody>
                    <a:bodyPr/>
                    <a:lstStyle/>
                    <a:p>
                      <a:r>
                        <a:rPr lang="en-GB" sz="1200" b="0" i="1" dirty="0">
                          <a:solidFill>
                            <a:schemeClr val="tx1"/>
                          </a:solidFill>
                        </a:rPr>
                        <a:t>13</a:t>
                      </a:r>
                    </a:p>
                  </a:txBody>
                  <a:tcPr/>
                </a:tc>
                <a:extLst>
                  <a:ext uri="{0D108BD9-81ED-4DB2-BD59-A6C34878D82A}">
                    <a16:rowId xmlns:a16="http://schemas.microsoft.com/office/drawing/2014/main" val="2814360545"/>
                  </a:ext>
                </a:extLst>
              </a:tr>
              <a:tr h="288000">
                <a:tc>
                  <a:txBody>
                    <a:bodyPr/>
                    <a:lstStyle/>
                    <a:p>
                      <a:r>
                        <a:rPr lang="en-GB" sz="1200" b="0" i="1" dirty="0">
                          <a:solidFill>
                            <a:schemeClr val="tx1"/>
                          </a:solidFill>
                        </a:rPr>
                        <a:t>Evaluating  Sources</a:t>
                      </a:r>
                    </a:p>
                  </a:txBody>
                  <a:tcPr/>
                </a:tc>
                <a:tc>
                  <a:txBody>
                    <a:bodyPr/>
                    <a:lstStyle/>
                    <a:p>
                      <a:r>
                        <a:rPr lang="en-GB" sz="1200" b="0" i="1" dirty="0">
                          <a:solidFill>
                            <a:schemeClr val="tx1"/>
                          </a:solidFill>
                        </a:rPr>
                        <a:t>14-15</a:t>
                      </a:r>
                    </a:p>
                  </a:txBody>
                  <a:tcPr/>
                </a:tc>
                <a:extLst>
                  <a:ext uri="{0D108BD9-81ED-4DB2-BD59-A6C34878D82A}">
                    <a16:rowId xmlns:a16="http://schemas.microsoft.com/office/drawing/2014/main" val="2924940836"/>
                  </a:ext>
                </a:extLst>
              </a:tr>
              <a:tr h="288000">
                <a:tc>
                  <a:txBody>
                    <a:bodyPr/>
                    <a:lstStyle/>
                    <a:p>
                      <a:r>
                        <a:rPr lang="en-GB" sz="1200" b="0" i="1" dirty="0">
                          <a:solidFill>
                            <a:schemeClr val="tx1"/>
                          </a:solidFill>
                        </a:rPr>
                        <a:t>Adding Personal Detail</a:t>
                      </a:r>
                    </a:p>
                  </a:txBody>
                  <a:tcPr/>
                </a:tc>
                <a:tc>
                  <a:txBody>
                    <a:bodyPr/>
                    <a:lstStyle/>
                    <a:p>
                      <a:r>
                        <a:rPr lang="en-GB" sz="1200" b="0" i="1" dirty="0">
                          <a:solidFill>
                            <a:schemeClr val="tx1"/>
                          </a:solidFill>
                        </a:rPr>
                        <a:t>16</a:t>
                      </a:r>
                    </a:p>
                  </a:txBody>
                  <a:tcPr/>
                </a:tc>
                <a:extLst>
                  <a:ext uri="{0D108BD9-81ED-4DB2-BD59-A6C34878D82A}">
                    <a16:rowId xmlns:a16="http://schemas.microsoft.com/office/drawing/2014/main" val="873324859"/>
                  </a:ext>
                </a:extLst>
              </a:tr>
              <a:tr h="288000">
                <a:tc>
                  <a:txBody>
                    <a:bodyPr/>
                    <a:lstStyle/>
                    <a:p>
                      <a:r>
                        <a:rPr lang="en-GB" sz="1200" b="0" i="1" dirty="0">
                          <a:solidFill>
                            <a:schemeClr val="tx1"/>
                          </a:solidFill>
                        </a:rPr>
                        <a:t>Just a Minute!</a:t>
                      </a:r>
                    </a:p>
                  </a:txBody>
                  <a:tcPr/>
                </a:tc>
                <a:tc>
                  <a:txBody>
                    <a:bodyPr/>
                    <a:lstStyle/>
                    <a:p>
                      <a:r>
                        <a:rPr lang="en-GB" sz="1200" b="0" i="1" dirty="0">
                          <a:solidFill>
                            <a:schemeClr val="tx1"/>
                          </a:solidFill>
                        </a:rPr>
                        <a:t>17</a:t>
                      </a:r>
                    </a:p>
                  </a:txBody>
                  <a:tcPr/>
                </a:tc>
                <a:extLst>
                  <a:ext uri="{0D108BD9-81ED-4DB2-BD59-A6C34878D82A}">
                    <a16:rowId xmlns:a16="http://schemas.microsoft.com/office/drawing/2014/main" val="3448366318"/>
                  </a:ext>
                </a:extLst>
              </a:tr>
              <a:tr h="288000">
                <a:tc>
                  <a:txBody>
                    <a:bodyPr/>
                    <a:lstStyle/>
                    <a:p>
                      <a:r>
                        <a:rPr lang="en-GB" sz="1200" b="0" i="1" dirty="0">
                          <a:solidFill>
                            <a:schemeClr val="tx1"/>
                          </a:solidFill>
                        </a:rPr>
                        <a:t>Openings</a:t>
                      </a:r>
                    </a:p>
                  </a:txBody>
                  <a:tcPr/>
                </a:tc>
                <a:tc>
                  <a:txBody>
                    <a:bodyPr/>
                    <a:lstStyle/>
                    <a:p>
                      <a:r>
                        <a:rPr lang="en-GB" sz="1200" b="0" i="1" dirty="0">
                          <a:solidFill>
                            <a:schemeClr val="tx1"/>
                          </a:solidFill>
                        </a:rPr>
                        <a:t>18</a:t>
                      </a:r>
                    </a:p>
                  </a:txBody>
                  <a:tcPr/>
                </a:tc>
                <a:extLst>
                  <a:ext uri="{0D108BD9-81ED-4DB2-BD59-A6C34878D82A}">
                    <a16:rowId xmlns:a16="http://schemas.microsoft.com/office/drawing/2014/main" val="867368520"/>
                  </a:ext>
                </a:extLst>
              </a:tr>
              <a:tr h="288000">
                <a:tc>
                  <a:txBody>
                    <a:bodyPr/>
                    <a:lstStyle/>
                    <a:p>
                      <a:r>
                        <a:rPr lang="en-GB" sz="1200" b="0" i="1" dirty="0">
                          <a:solidFill>
                            <a:schemeClr val="tx1"/>
                          </a:solidFill>
                        </a:rPr>
                        <a:t>Conclusions</a:t>
                      </a:r>
                    </a:p>
                  </a:txBody>
                  <a:tcPr/>
                </a:tc>
                <a:tc>
                  <a:txBody>
                    <a:bodyPr/>
                    <a:lstStyle/>
                    <a:p>
                      <a:r>
                        <a:rPr lang="en-GB" sz="1200" b="0" i="1" dirty="0">
                          <a:solidFill>
                            <a:schemeClr val="tx1"/>
                          </a:solidFill>
                        </a:rPr>
                        <a:t>19</a:t>
                      </a:r>
                    </a:p>
                  </a:txBody>
                  <a:tcPr/>
                </a:tc>
                <a:extLst>
                  <a:ext uri="{0D108BD9-81ED-4DB2-BD59-A6C34878D82A}">
                    <a16:rowId xmlns:a16="http://schemas.microsoft.com/office/drawing/2014/main" val="4151559740"/>
                  </a:ext>
                </a:extLst>
              </a:tr>
              <a:tr h="288000">
                <a:tc>
                  <a:txBody>
                    <a:bodyPr/>
                    <a:lstStyle/>
                    <a:p>
                      <a:r>
                        <a:rPr lang="en-GB" sz="1200" b="0" i="1" dirty="0">
                          <a:solidFill>
                            <a:schemeClr val="tx1"/>
                          </a:solidFill>
                        </a:rPr>
                        <a:t>Structuring your Presentation</a:t>
                      </a:r>
                    </a:p>
                  </a:txBody>
                  <a:tcPr/>
                </a:tc>
                <a:tc>
                  <a:txBody>
                    <a:bodyPr/>
                    <a:lstStyle/>
                    <a:p>
                      <a:r>
                        <a:rPr lang="en-GB" sz="1200" b="0" i="1" dirty="0">
                          <a:solidFill>
                            <a:schemeClr val="tx1"/>
                          </a:solidFill>
                        </a:rPr>
                        <a:t>20-23</a:t>
                      </a:r>
                    </a:p>
                  </a:txBody>
                  <a:tcPr/>
                </a:tc>
                <a:extLst>
                  <a:ext uri="{0D108BD9-81ED-4DB2-BD59-A6C34878D82A}">
                    <a16:rowId xmlns:a16="http://schemas.microsoft.com/office/drawing/2014/main" val="735744702"/>
                  </a:ext>
                </a:extLst>
              </a:tr>
              <a:tr h="288000">
                <a:tc>
                  <a:txBody>
                    <a:bodyPr/>
                    <a:lstStyle/>
                    <a:p>
                      <a:r>
                        <a:rPr lang="en-GB" sz="1200" b="0" i="1" dirty="0">
                          <a:solidFill>
                            <a:schemeClr val="tx1"/>
                          </a:solidFill>
                        </a:rPr>
                        <a:t>What are pace, pitch, tone and pause?</a:t>
                      </a:r>
                    </a:p>
                  </a:txBody>
                  <a:tcPr/>
                </a:tc>
                <a:tc>
                  <a:txBody>
                    <a:bodyPr/>
                    <a:lstStyle/>
                    <a:p>
                      <a:r>
                        <a:rPr lang="en-GB" sz="1200" b="0" i="1" dirty="0">
                          <a:solidFill>
                            <a:schemeClr val="tx1"/>
                          </a:solidFill>
                        </a:rPr>
                        <a:t>24</a:t>
                      </a:r>
                    </a:p>
                  </a:txBody>
                  <a:tcPr/>
                </a:tc>
                <a:extLst>
                  <a:ext uri="{0D108BD9-81ED-4DB2-BD59-A6C34878D82A}">
                    <a16:rowId xmlns:a16="http://schemas.microsoft.com/office/drawing/2014/main" val="2019676499"/>
                  </a:ext>
                </a:extLst>
              </a:tr>
              <a:tr h="288000">
                <a:tc>
                  <a:txBody>
                    <a:bodyPr/>
                    <a:lstStyle/>
                    <a:p>
                      <a:r>
                        <a:rPr lang="en-GB" sz="1200" b="0" i="1" dirty="0">
                          <a:solidFill>
                            <a:schemeClr val="tx1"/>
                          </a:solidFill>
                        </a:rPr>
                        <a:t>Pace</a:t>
                      </a:r>
                    </a:p>
                  </a:txBody>
                  <a:tcPr/>
                </a:tc>
                <a:tc>
                  <a:txBody>
                    <a:bodyPr/>
                    <a:lstStyle/>
                    <a:p>
                      <a:r>
                        <a:rPr lang="en-GB" sz="1200" b="0" i="1" dirty="0">
                          <a:solidFill>
                            <a:schemeClr val="tx1"/>
                          </a:solidFill>
                        </a:rPr>
                        <a:t>25</a:t>
                      </a:r>
                    </a:p>
                  </a:txBody>
                  <a:tcPr/>
                </a:tc>
                <a:extLst>
                  <a:ext uri="{0D108BD9-81ED-4DB2-BD59-A6C34878D82A}">
                    <a16:rowId xmlns:a16="http://schemas.microsoft.com/office/drawing/2014/main" val="2347629000"/>
                  </a:ext>
                </a:extLst>
              </a:tr>
              <a:tr h="288000">
                <a:tc>
                  <a:txBody>
                    <a:bodyPr/>
                    <a:lstStyle/>
                    <a:p>
                      <a:r>
                        <a:rPr lang="en-GB" sz="1200" b="0" i="1" dirty="0">
                          <a:solidFill>
                            <a:schemeClr val="tx1"/>
                          </a:solidFill>
                        </a:rPr>
                        <a:t>Body Language</a:t>
                      </a:r>
                    </a:p>
                  </a:txBody>
                  <a:tcPr/>
                </a:tc>
                <a:tc>
                  <a:txBody>
                    <a:bodyPr/>
                    <a:lstStyle/>
                    <a:p>
                      <a:r>
                        <a:rPr lang="en-GB" sz="1200" b="0" i="1" dirty="0">
                          <a:solidFill>
                            <a:schemeClr val="tx1"/>
                          </a:solidFill>
                        </a:rPr>
                        <a:t>26</a:t>
                      </a:r>
                    </a:p>
                  </a:txBody>
                  <a:tcPr/>
                </a:tc>
                <a:extLst>
                  <a:ext uri="{0D108BD9-81ED-4DB2-BD59-A6C34878D82A}">
                    <a16:rowId xmlns:a16="http://schemas.microsoft.com/office/drawing/2014/main" val="2914278452"/>
                  </a:ext>
                </a:extLst>
              </a:tr>
              <a:tr h="288000">
                <a:tc>
                  <a:txBody>
                    <a:bodyPr/>
                    <a:lstStyle/>
                    <a:p>
                      <a:r>
                        <a:rPr lang="en-GB" sz="1200" b="0" i="1" dirty="0">
                          <a:solidFill>
                            <a:schemeClr val="tx1"/>
                          </a:solidFill>
                        </a:rPr>
                        <a:t>Body Language Examples</a:t>
                      </a:r>
                    </a:p>
                  </a:txBody>
                  <a:tcPr/>
                </a:tc>
                <a:tc>
                  <a:txBody>
                    <a:bodyPr/>
                    <a:lstStyle/>
                    <a:p>
                      <a:r>
                        <a:rPr lang="en-GB" sz="1200" b="0" i="1" dirty="0">
                          <a:solidFill>
                            <a:schemeClr val="tx1"/>
                          </a:solidFill>
                        </a:rPr>
                        <a:t>27</a:t>
                      </a:r>
                    </a:p>
                  </a:txBody>
                  <a:tcPr/>
                </a:tc>
                <a:extLst>
                  <a:ext uri="{0D108BD9-81ED-4DB2-BD59-A6C34878D82A}">
                    <a16:rowId xmlns:a16="http://schemas.microsoft.com/office/drawing/2014/main" val="1078775066"/>
                  </a:ext>
                </a:extLst>
              </a:tr>
              <a:tr h="288000">
                <a:tc>
                  <a:txBody>
                    <a:bodyPr/>
                    <a:lstStyle/>
                    <a:p>
                      <a:r>
                        <a:rPr lang="en-GB" sz="1200" b="0" i="1" dirty="0">
                          <a:solidFill>
                            <a:schemeClr val="tx1"/>
                          </a:solidFill>
                        </a:rPr>
                        <a:t>Using Body Language</a:t>
                      </a:r>
                    </a:p>
                  </a:txBody>
                  <a:tcPr/>
                </a:tc>
                <a:tc>
                  <a:txBody>
                    <a:bodyPr/>
                    <a:lstStyle/>
                    <a:p>
                      <a:r>
                        <a:rPr lang="en-GB" sz="1200" b="0" i="1" dirty="0">
                          <a:solidFill>
                            <a:schemeClr val="tx1"/>
                          </a:solidFill>
                        </a:rPr>
                        <a:t>28</a:t>
                      </a:r>
                    </a:p>
                  </a:txBody>
                  <a:tcPr/>
                </a:tc>
                <a:extLst>
                  <a:ext uri="{0D108BD9-81ED-4DB2-BD59-A6C34878D82A}">
                    <a16:rowId xmlns:a16="http://schemas.microsoft.com/office/drawing/2014/main" val="1136137061"/>
                  </a:ext>
                </a:extLst>
              </a:tr>
              <a:tr h="288000">
                <a:tc>
                  <a:txBody>
                    <a:bodyPr/>
                    <a:lstStyle/>
                    <a:p>
                      <a:r>
                        <a:rPr lang="en-GB" sz="1200" b="0" i="1" dirty="0">
                          <a:solidFill>
                            <a:schemeClr val="tx1"/>
                          </a:solidFill>
                        </a:rPr>
                        <a:t>What is ‘audio/visual support’?</a:t>
                      </a:r>
                    </a:p>
                  </a:txBody>
                  <a:tcPr/>
                </a:tc>
                <a:tc>
                  <a:txBody>
                    <a:bodyPr/>
                    <a:lstStyle/>
                    <a:p>
                      <a:r>
                        <a:rPr lang="en-GB" sz="1200" b="0" i="1" dirty="0">
                          <a:solidFill>
                            <a:schemeClr val="tx1"/>
                          </a:solidFill>
                        </a:rPr>
                        <a:t>29</a:t>
                      </a:r>
                    </a:p>
                  </a:txBody>
                  <a:tcPr/>
                </a:tc>
                <a:extLst>
                  <a:ext uri="{0D108BD9-81ED-4DB2-BD59-A6C34878D82A}">
                    <a16:rowId xmlns:a16="http://schemas.microsoft.com/office/drawing/2014/main" val="118293667"/>
                  </a:ext>
                </a:extLst>
              </a:tr>
              <a:tr h="288000">
                <a:tc>
                  <a:txBody>
                    <a:bodyPr/>
                    <a:lstStyle/>
                    <a:p>
                      <a:r>
                        <a:rPr lang="en-GB" sz="1200" b="0" i="1" dirty="0">
                          <a:solidFill>
                            <a:schemeClr val="tx1"/>
                          </a:solidFill>
                        </a:rPr>
                        <a:t>Pros and Cons (A/V)</a:t>
                      </a:r>
                    </a:p>
                  </a:txBody>
                  <a:tcPr/>
                </a:tc>
                <a:tc>
                  <a:txBody>
                    <a:bodyPr/>
                    <a:lstStyle/>
                    <a:p>
                      <a:r>
                        <a:rPr lang="en-GB" sz="1200" b="0" i="1" dirty="0">
                          <a:solidFill>
                            <a:schemeClr val="tx1"/>
                          </a:solidFill>
                        </a:rPr>
                        <a:t>30-32</a:t>
                      </a:r>
                    </a:p>
                  </a:txBody>
                  <a:tcPr/>
                </a:tc>
                <a:extLst>
                  <a:ext uri="{0D108BD9-81ED-4DB2-BD59-A6C34878D82A}">
                    <a16:rowId xmlns:a16="http://schemas.microsoft.com/office/drawing/2014/main" val="2760210526"/>
                  </a:ext>
                </a:extLst>
              </a:tr>
              <a:tr h="288000">
                <a:tc>
                  <a:txBody>
                    <a:bodyPr/>
                    <a:lstStyle/>
                    <a:p>
                      <a:r>
                        <a:rPr lang="en-GB" sz="1200" b="0" i="1" dirty="0">
                          <a:solidFill>
                            <a:schemeClr val="tx1"/>
                          </a:solidFill>
                        </a:rPr>
                        <a:t>Planning Practice (A/V)</a:t>
                      </a:r>
                    </a:p>
                  </a:txBody>
                  <a:tcPr/>
                </a:tc>
                <a:tc>
                  <a:txBody>
                    <a:bodyPr/>
                    <a:lstStyle/>
                    <a:p>
                      <a:r>
                        <a:rPr lang="en-GB" sz="1200" b="0" i="1" dirty="0">
                          <a:solidFill>
                            <a:schemeClr val="tx1"/>
                          </a:solidFill>
                        </a:rPr>
                        <a:t>33</a:t>
                      </a:r>
                    </a:p>
                  </a:txBody>
                  <a:tcPr/>
                </a:tc>
                <a:extLst>
                  <a:ext uri="{0D108BD9-81ED-4DB2-BD59-A6C34878D82A}">
                    <a16:rowId xmlns:a16="http://schemas.microsoft.com/office/drawing/2014/main" val="1036021974"/>
                  </a:ext>
                </a:extLst>
              </a:tr>
              <a:tr h="288000">
                <a:tc>
                  <a:txBody>
                    <a:bodyPr/>
                    <a:lstStyle/>
                    <a:p>
                      <a:r>
                        <a:rPr lang="en-GB" sz="1200" b="0" i="1" dirty="0">
                          <a:solidFill>
                            <a:schemeClr val="tx1"/>
                          </a:solidFill>
                        </a:rPr>
                        <a:t>Managing Time</a:t>
                      </a:r>
                    </a:p>
                  </a:txBody>
                  <a:tcPr/>
                </a:tc>
                <a:tc>
                  <a:txBody>
                    <a:bodyPr/>
                    <a:lstStyle/>
                    <a:p>
                      <a:r>
                        <a:rPr lang="en-GB" sz="1200" b="0" i="1" dirty="0">
                          <a:solidFill>
                            <a:schemeClr val="tx1"/>
                          </a:solidFill>
                        </a:rPr>
                        <a:t>34-35</a:t>
                      </a:r>
                    </a:p>
                  </a:txBody>
                  <a:tcPr/>
                </a:tc>
                <a:extLst>
                  <a:ext uri="{0D108BD9-81ED-4DB2-BD59-A6C34878D82A}">
                    <a16:rowId xmlns:a16="http://schemas.microsoft.com/office/drawing/2014/main" val="3986902206"/>
                  </a:ext>
                </a:extLst>
              </a:tr>
              <a:tr h="288000">
                <a:tc>
                  <a:txBody>
                    <a:bodyPr/>
                    <a:lstStyle/>
                    <a:p>
                      <a:r>
                        <a:rPr lang="en-GB" sz="1200" b="0" i="1" dirty="0">
                          <a:solidFill>
                            <a:schemeClr val="tx1"/>
                          </a:solidFill>
                        </a:rPr>
                        <a:t>Examples</a:t>
                      </a:r>
                    </a:p>
                  </a:txBody>
                  <a:tcPr/>
                </a:tc>
                <a:tc>
                  <a:txBody>
                    <a:bodyPr/>
                    <a:lstStyle/>
                    <a:p>
                      <a:r>
                        <a:rPr lang="en-GB" sz="1200" b="0" i="1" dirty="0">
                          <a:solidFill>
                            <a:schemeClr val="tx1"/>
                          </a:solidFill>
                        </a:rPr>
                        <a:t>36-38</a:t>
                      </a:r>
                    </a:p>
                  </a:txBody>
                  <a:tcPr/>
                </a:tc>
                <a:extLst>
                  <a:ext uri="{0D108BD9-81ED-4DB2-BD59-A6C34878D82A}">
                    <a16:rowId xmlns:a16="http://schemas.microsoft.com/office/drawing/2014/main" val="3708210810"/>
                  </a:ext>
                </a:extLst>
              </a:tr>
              <a:tr h="28800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b="0" i="1" dirty="0">
                          <a:solidFill>
                            <a:schemeClr val="tx1"/>
                          </a:solidFill>
                        </a:rPr>
                        <a:t>Self-Assessment</a:t>
                      </a:r>
                    </a:p>
                  </a:txBody>
                  <a:tcPr>
                    <a:lnB w="12700" cap="flat" cmpd="sng" algn="ctr">
                      <a:solidFill>
                        <a:schemeClr val="tx1"/>
                      </a:solidFill>
                      <a:prstDash val="solid"/>
                      <a:round/>
                      <a:headEnd type="none" w="med" len="med"/>
                      <a:tailEnd type="none" w="med" len="med"/>
                    </a:lnB>
                  </a:tcPr>
                </a:tc>
                <a:tc>
                  <a:txBody>
                    <a:bodyPr/>
                    <a:lstStyle/>
                    <a:p>
                      <a:r>
                        <a:rPr lang="en-GB" sz="1200" b="0" i="1">
                          <a:solidFill>
                            <a:schemeClr val="tx1"/>
                          </a:solidFill>
                        </a:rPr>
                        <a:t>39</a:t>
                      </a:r>
                      <a:endParaRPr lang="en-GB" sz="1200" b="0" i="1" dirty="0">
                        <a:solidFill>
                          <a:schemeClr val="tx1"/>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24606878"/>
                  </a:ext>
                </a:extLst>
              </a:tr>
            </a:tbl>
          </a:graphicData>
        </a:graphic>
      </p:graphicFrame>
      <p:pic>
        <p:nvPicPr>
          <p:cNvPr id="7" name="Picture 6" descr="A black x on a white background&#10;&#10;Description automatically generated">
            <a:extLst>
              <a:ext uri="{FF2B5EF4-FFF2-40B4-BE49-F238E27FC236}">
                <a16:creationId xmlns:a16="http://schemas.microsoft.com/office/drawing/2014/main" id="{95BD03E0-2BF8-6C06-71B0-CC70ACDDF15C}"/>
              </a:ext>
            </a:extLst>
          </p:cNvPr>
          <p:cNvPicPr>
            <a:picLocks noGrp="1" noRot="1" noChangeAspect="1" noMove="1" noResize="1" noEditPoints="1" noAdjustHandles="1" noChangeArrowheads="1" noChangeShapeType="1" noCrop="1"/>
          </p:cNvPicPr>
          <p:nvPr/>
        </p:nvPicPr>
        <p:blipFill>
          <a:blip r:embed="rId3"/>
          <a:stretch>
            <a:fillRect/>
          </a:stretch>
        </p:blipFill>
        <p:spPr>
          <a:xfrm>
            <a:off x="6298773" y="9129464"/>
            <a:ext cx="495456" cy="523875"/>
          </a:xfrm>
          <a:prstGeom prst="rect">
            <a:avLst/>
          </a:prstGeom>
        </p:spPr>
      </p:pic>
    </p:spTree>
    <p:extLst>
      <p:ext uri="{BB962C8B-B14F-4D97-AF65-F5344CB8AC3E}">
        <p14:creationId xmlns:p14="http://schemas.microsoft.com/office/powerpoint/2010/main" val="3032792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30</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Rectangle 10">
            <a:extLst>
              <a:ext uri="{FF2B5EF4-FFF2-40B4-BE49-F238E27FC236}">
                <a16:creationId xmlns:a16="http://schemas.microsoft.com/office/drawing/2014/main" id="{DBC70871-4CB0-1CB7-8205-23C4A5DC0CAD}"/>
              </a:ext>
            </a:extLst>
          </p:cNvPr>
          <p:cNvSpPr/>
          <p:nvPr/>
        </p:nvSpPr>
        <p:spPr>
          <a:xfrm>
            <a:off x="292338" y="1784649"/>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2" name="Table 4">
            <a:extLst>
              <a:ext uri="{FF2B5EF4-FFF2-40B4-BE49-F238E27FC236}">
                <a16:creationId xmlns:a16="http://schemas.microsoft.com/office/drawing/2014/main" id="{2F8AF559-37D6-BF8E-BA09-B13F82FA1536}"/>
              </a:ext>
            </a:extLst>
          </p:cNvPr>
          <p:cNvGraphicFramePr>
            <a:graphicFrameLocks noGrp="1"/>
          </p:cNvGraphicFramePr>
          <p:nvPr>
            <p:extLst>
              <p:ext uri="{D42A27DB-BD31-4B8C-83A1-F6EECF244321}">
                <p14:modId xmlns:p14="http://schemas.microsoft.com/office/powerpoint/2010/main" val="3868118057"/>
              </p:ext>
            </p:extLst>
          </p:nvPr>
        </p:nvGraphicFramePr>
        <p:xfrm>
          <a:off x="332656"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Video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4">
            <a:extLst>
              <a:ext uri="{FF2B5EF4-FFF2-40B4-BE49-F238E27FC236}">
                <a16:creationId xmlns:a16="http://schemas.microsoft.com/office/drawing/2014/main" id="{294D4704-1925-3D7E-3A16-1DE1562DA426}"/>
              </a:ext>
            </a:extLst>
          </p:cNvPr>
          <p:cNvGraphicFramePr>
            <a:graphicFrameLocks noGrp="1"/>
          </p:cNvGraphicFramePr>
          <p:nvPr>
            <p:extLst>
              <p:ext uri="{D42A27DB-BD31-4B8C-83A1-F6EECF244321}">
                <p14:modId xmlns:p14="http://schemas.microsoft.com/office/powerpoint/2010/main" val="4293600897"/>
              </p:ext>
            </p:extLst>
          </p:nvPr>
        </p:nvGraphicFramePr>
        <p:xfrm>
          <a:off x="2436709"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Sound Clips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6" name="Table 4">
            <a:extLst>
              <a:ext uri="{FF2B5EF4-FFF2-40B4-BE49-F238E27FC236}">
                <a16:creationId xmlns:a16="http://schemas.microsoft.com/office/drawing/2014/main" id="{22D9E889-B2D5-B311-A211-5628DF0D6C96}"/>
              </a:ext>
            </a:extLst>
          </p:cNvPr>
          <p:cNvGraphicFramePr>
            <a:graphicFrameLocks noGrp="1"/>
          </p:cNvGraphicFramePr>
          <p:nvPr>
            <p:extLst>
              <p:ext uri="{D42A27DB-BD31-4B8C-83A1-F6EECF244321}">
                <p14:modId xmlns:p14="http://schemas.microsoft.com/office/powerpoint/2010/main" val="3505453085"/>
              </p:ext>
            </p:extLst>
          </p:nvPr>
        </p:nvGraphicFramePr>
        <p:xfrm>
          <a:off x="4560341"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Songs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
        <p:nvSpPr>
          <p:cNvPr id="17" name="Title 1">
            <a:extLst>
              <a:ext uri="{FF2B5EF4-FFF2-40B4-BE49-F238E27FC236}">
                <a16:creationId xmlns:a16="http://schemas.microsoft.com/office/drawing/2014/main" id="{753AFCB1-F8FB-1DE1-1351-4EF82312F12C}"/>
              </a:ext>
            </a:extLst>
          </p:cNvPr>
          <p:cNvSpPr>
            <a:spLocks noGrp="1"/>
          </p:cNvSpPr>
          <p:nvPr>
            <p:ph type="title"/>
          </p:nvPr>
        </p:nvSpPr>
        <p:spPr>
          <a:xfrm>
            <a:off x="332656" y="1193430"/>
            <a:ext cx="5915025" cy="504368"/>
          </a:xfrm>
        </p:spPr>
        <p:txBody>
          <a:bodyPr>
            <a:normAutofit fontScale="90000"/>
          </a:bodyPr>
          <a:lstStyle/>
          <a:p>
            <a:r>
              <a:rPr lang="en-GB" b="1" i="1" dirty="0">
                <a:latin typeface="+mn-lt"/>
              </a:rPr>
              <a:t>Pros and cons</a:t>
            </a:r>
          </a:p>
        </p:txBody>
      </p:sp>
    </p:spTree>
    <p:extLst>
      <p:ext uri="{BB962C8B-B14F-4D97-AF65-F5344CB8AC3E}">
        <p14:creationId xmlns:p14="http://schemas.microsoft.com/office/powerpoint/2010/main" val="958266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31</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Rectangle 10">
            <a:extLst>
              <a:ext uri="{FF2B5EF4-FFF2-40B4-BE49-F238E27FC236}">
                <a16:creationId xmlns:a16="http://schemas.microsoft.com/office/drawing/2014/main" id="{DBC70871-4CB0-1CB7-8205-23C4A5DC0CAD}"/>
              </a:ext>
            </a:extLst>
          </p:cNvPr>
          <p:cNvSpPr/>
          <p:nvPr/>
        </p:nvSpPr>
        <p:spPr>
          <a:xfrm>
            <a:off x="292338" y="1807982"/>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2" name="Table 4">
            <a:extLst>
              <a:ext uri="{FF2B5EF4-FFF2-40B4-BE49-F238E27FC236}">
                <a16:creationId xmlns:a16="http://schemas.microsoft.com/office/drawing/2014/main" id="{2F8AF559-37D6-BF8E-BA09-B13F82FA1536}"/>
              </a:ext>
            </a:extLst>
          </p:cNvPr>
          <p:cNvGraphicFramePr>
            <a:graphicFrameLocks noGrp="1"/>
          </p:cNvGraphicFramePr>
          <p:nvPr>
            <p:extLst>
              <p:ext uri="{D42A27DB-BD31-4B8C-83A1-F6EECF244321}">
                <p14:modId xmlns:p14="http://schemas.microsoft.com/office/powerpoint/2010/main" val="2558182450"/>
              </p:ext>
            </p:extLst>
          </p:nvPr>
        </p:nvGraphicFramePr>
        <p:xfrm>
          <a:off x="332656"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Graphs/Charts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4">
            <a:extLst>
              <a:ext uri="{FF2B5EF4-FFF2-40B4-BE49-F238E27FC236}">
                <a16:creationId xmlns:a16="http://schemas.microsoft.com/office/drawing/2014/main" id="{294D4704-1925-3D7E-3A16-1DE1562DA426}"/>
              </a:ext>
            </a:extLst>
          </p:cNvPr>
          <p:cNvGraphicFramePr>
            <a:graphicFrameLocks noGrp="1"/>
          </p:cNvGraphicFramePr>
          <p:nvPr>
            <p:extLst>
              <p:ext uri="{D42A27DB-BD31-4B8C-83A1-F6EECF244321}">
                <p14:modId xmlns:p14="http://schemas.microsoft.com/office/powerpoint/2010/main" val="1343601694"/>
              </p:ext>
            </p:extLst>
          </p:nvPr>
        </p:nvGraphicFramePr>
        <p:xfrm>
          <a:off x="2436709"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Demonstration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6" name="Table 4">
            <a:extLst>
              <a:ext uri="{FF2B5EF4-FFF2-40B4-BE49-F238E27FC236}">
                <a16:creationId xmlns:a16="http://schemas.microsoft.com/office/drawing/2014/main" id="{22D9E889-B2D5-B311-A211-5628DF0D6C96}"/>
              </a:ext>
            </a:extLst>
          </p:cNvPr>
          <p:cNvGraphicFramePr>
            <a:graphicFrameLocks noGrp="1"/>
          </p:cNvGraphicFramePr>
          <p:nvPr>
            <p:extLst>
              <p:ext uri="{D42A27DB-BD31-4B8C-83A1-F6EECF244321}">
                <p14:modId xmlns:p14="http://schemas.microsoft.com/office/powerpoint/2010/main" val="3194848011"/>
              </p:ext>
            </p:extLst>
          </p:nvPr>
        </p:nvGraphicFramePr>
        <p:xfrm>
          <a:off x="4560341"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Animations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
        <p:nvSpPr>
          <p:cNvPr id="6" name="Title 1">
            <a:extLst>
              <a:ext uri="{FF2B5EF4-FFF2-40B4-BE49-F238E27FC236}">
                <a16:creationId xmlns:a16="http://schemas.microsoft.com/office/drawing/2014/main" id="{C7125508-7B78-A2E3-C941-00DA9226E287}"/>
              </a:ext>
            </a:extLst>
          </p:cNvPr>
          <p:cNvSpPr>
            <a:spLocks noGrp="1"/>
          </p:cNvSpPr>
          <p:nvPr>
            <p:ph type="title"/>
          </p:nvPr>
        </p:nvSpPr>
        <p:spPr>
          <a:xfrm>
            <a:off x="318840" y="1210693"/>
            <a:ext cx="5915025" cy="504368"/>
          </a:xfrm>
        </p:spPr>
        <p:txBody>
          <a:bodyPr>
            <a:normAutofit fontScale="90000"/>
          </a:bodyPr>
          <a:lstStyle/>
          <a:p>
            <a:r>
              <a:rPr lang="en-GB" b="1" i="1" dirty="0">
                <a:latin typeface="+mn-lt"/>
              </a:rPr>
              <a:t>Pros and cons</a:t>
            </a:r>
          </a:p>
        </p:txBody>
      </p:sp>
    </p:spTree>
    <p:extLst>
      <p:ext uri="{BB962C8B-B14F-4D97-AF65-F5344CB8AC3E}">
        <p14:creationId xmlns:p14="http://schemas.microsoft.com/office/powerpoint/2010/main" val="3859756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32</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Rectangle 10">
            <a:extLst>
              <a:ext uri="{FF2B5EF4-FFF2-40B4-BE49-F238E27FC236}">
                <a16:creationId xmlns:a16="http://schemas.microsoft.com/office/drawing/2014/main" id="{DBC70871-4CB0-1CB7-8205-23C4A5DC0CAD}"/>
              </a:ext>
            </a:extLst>
          </p:cNvPr>
          <p:cNvSpPr/>
          <p:nvPr/>
        </p:nvSpPr>
        <p:spPr>
          <a:xfrm>
            <a:off x="292338" y="1807982"/>
            <a:ext cx="6273323" cy="330352"/>
          </a:xfrm>
          <a:prstGeom prst="rect">
            <a:avLst/>
          </a:prstGeom>
          <a:solidFill>
            <a:srgbClr val="C3D8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i="1" dirty="0">
                <a:solidFill>
                  <a:schemeClr val="tx1"/>
                </a:solidFill>
              </a:rPr>
              <a:t>In pairs, consider the pros and cons of at least one type of audio-visual support</a:t>
            </a:r>
          </a:p>
        </p:txBody>
      </p:sp>
      <p:graphicFrame>
        <p:nvGraphicFramePr>
          <p:cNvPr id="12" name="Table 4">
            <a:extLst>
              <a:ext uri="{FF2B5EF4-FFF2-40B4-BE49-F238E27FC236}">
                <a16:creationId xmlns:a16="http://schemas.microsoft.com/office/drawing/2014/main" id="{2F8AF559-37D6-BF8E-BA09-B13F82FA1536}"/>
              </a:ext>
            </a:extLst>
          </p:cNvPr>
          <p:cNvGraphicFramePr>
            <a:graphicFrameLocks noGrp="1"/>
          </p:cNvGraphicFramePr>
          <p:nvPr>
            <p:extLst>
              <p:ext uri="{D42A27DB-BD31-4B8C-83A1-F6EECF244321}">
                <p14:modId xmlns:p14="http://schemas.microsoft.com/office/powerpoint/2010/main" val="359092714"/>
              </p:ext>
            </p:extLst>
          </p:nvPr>
        </p:nvGraphicFramePr>
        <p:xfrm>
          <a:off x="332656"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Objects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5" name="Table 4">
            <a:extLst>
              <a:ext uri="{FF2B5EF4-FFF2-40B4-BE49-F238E27FC236}">
                <a16:creationId xmlns:a16="http://schemas.microsoft.com/office/drawing/2014/main" id="{294D4704-1925-3D7E-3A16-1DE1562DA426}"/>
              </a:ext>
            </a:extLst>
          </p:cNvPr>
          <p:cNvGraphicFramePr>
            <a:graphicFrameLocks noGrp="1"/>
          </p:cNvGraphicFramePr>
          <p:nvPr>
            <p:extLst>
              <p:ext uri="{D42A27DB-BD31-4B8C-83A1-F6EECF244321}">
                <p14:modId xmlns:p14="http://schemas.microsoft.com/office/powerpoint/2010/main" val="327925287"/>
              </p:ext>
            </p:extLst>
          </p:nvPr>
        </p:nvGraphicFramePr>
        <p:xfrm>
          <a:off x="2436709"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PowerPoint Slides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graphicFrame>
        <p:nvGraphicFramePr>
          <p:cNvPr id="16" name="Table 4">
            <a:extLst>
              <a:ext uri="{FF2B5EF4-FFF2-40B4-BE49-F238E27FC236}">
                <a16:creationId xmlns:a16="http://schemas.microsoft.com/office/drawing/2014/main" id="{22D9E889-B2D5-B311-A211-5628DF0D6C96}"/>
              </a:ext>
            </a:extLst>
          </p:cNvPr>
          <p:cNvGraphicFramePr>
            <a:graphicFrameLocks noGrp="1"/>
          </p:cNvGraphicFramePr>
          <p:nvPr>
            <p:extLst>
              <p:ext uri="{D42A27DB-BD31-4B8C-83A1-F6EECF244321}">
                <p14:modId xmlns:p14="http://schemas.microsoft.com/office/powerpoint/2010/main" val="1459704412"/>
              </p:ext>
            </p:extLst>
          </p:nvPr>
        </p:nvGraphicFramePr>
        <p:xfrm>
          <a:off x="4560341" y="2288704"/>
          <a:ext cx="1944216" cy="5832647"/>
        </p:xfrm>
        <a:graphic>
          <a:graphicData uri="http://schemas.openxmlformats.org/drawingml/2006/table">
            <a:tbl>
              <a:tblPr firstRow="1" bandRow="1">
                <a:tableStyleId>{5C22544A-7EE6-4342-B048-85BDC9FD1C3A}</a:tableStyleId>
              </a:tblPr>
              <a:tblGrid>
                <a:gridCol w="965842">
                  <a:extLst>
                    <a:ext uri="{9D8B030D-6E8A-4147-A177-3AD203B41FA5}">
                      <a16:colId xmlns:a16="http://schemas.microsoft.com/office/drawing/2014/main" val="3013518254"/>
                    </a:ext>
                  </a:extLst>
                </a:gridCol>
                <a:gridCol w="978374">
                  <a:extLst>
                    <a:ext uri="{9D8B030D-6E8A-4147-A177-3AD203B41FA5}">
                      <a16:colId xmlns:a16="http://schemas.microsoft.com/office/drawing/2014/main" val="3477916482"/>
                    </a:ext>
                  </a:extLst>
                </a:gridCol>
              </a:tblGrid>
              <a:tr h="747921">
                <a:tc gridSpan="2">
                  <a:txBody>
                    <a:bodyPr/>
                    <a:lstStyle/>
                    <a:p>
                      <a:pPr algn="ctr"/>
                      <a:r>
                        <a:rPr lang="en-GB" sz="1200" b="1" i="1" dirty="0">
                          <a:solidFill>
                            <a:sysClr val="windowText" lastClr="000000"/>
                          </a:solidFill>
                        </a:rPr>
                        <a:t>Images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D309"/>
                    </a:solidFill>
                  </a:tcPr>
                </a:tc>
                <a:tc hMerge="1">
                  <a:txBody>
                    <a:bodyPr/>
                    <a:lstStyle/>
                    <a:p>
                      <a:endParaRPr lang="en-GB" dirty="0"/>
                    </a:p>
                  </a:txBody>
                  <a:tcPr/>
                </a:tc>
                <a:extLst>
                  <a:ext uri="{0D108BD9-81ED-4DB2-BD59-A6C34878D82A}">
                    <a16:rowId xmlns:a16="http://schemas.microsoft.com/office/drawing/2014/main" val="4269188673"/>
                  </a:ext>
                </a:extLst>
              </a:tr>
              <a:tr h="693394">
                <a:tc>
                  <a:txBody>
                    <a:bodyPr/>
                    <a:lstStyle/>
                    <a:p>
                      <a:pPr algn="ctr"/>
                      <a:r>
                        <a:rPr lang="en-GB" sz="1200" b="1" i="1" dirty="0">
                          <a:solidFill>
                            <a:sysClr val="windowText" lastClr="000000"/>
                          </a:solidFill>
                        </a:rPr>
                        <a:t>Pros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solidFill>
                  </a:tcPr>
                </a:tc>
                <a:tc>
                  <a:txBody>
                    <a:bodyPr/>
                    <a:lstStyle/>
                    <a:p>
                      <a:pPr algn="ctr"/>
                      <a:r>
                        <a:rPr lang="en-GB" sz="1200" b="1" i="1" dirty="0">
                          <a:solidFill>
                            <a:sysClr val="windowText" lastClr="000000"/>
                          </a:solidFill>
                        </a:rPr>
                        <a:t>Cons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8A1E"/>
                    </a:solidFill>
                  </a:tcPr>
                </a:tc>
                <a:extLst>
                  <a:ext uri="{0D108BD9-81ED-4DB2-BD59-A6C34878D82A}">
                    <a16:rowId xmlns:a16="http://schemas.microsoft.com/office/drawing/2014/main" val="619135292"/>
                  </a:ext>
                </a:extLst>
              </a:tr>
              <a:tr h="4391332">
                <a:tc>
                  <a:txBody>
                    <a:bodyPr/>
                    <a:lstStyle/>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3D821">
                        <a:alpha val="40000"/>
                      </a:srgbClr>
                    </a:solidFill>
                  </a:tcPr>
                </a:tc>
                <a:tc>
                  <a:txBody>
                    <a:bodyPr/>
                    <a:lstStyle/>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p>
                      <a:endParaRPr lang="en-GB" sz="1200" b="1" i="1" dirty="0">
                        <a:solidFill>
                          <a:sysClr val="windowText" lastClr="000000"/>
                        </a:solidFill>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58B1D">
                        <a:alpha val="40000"/>
                      </a:srgbClr>
                    </a:solidFill>
                  </a:tcPr>
                </a:tc>
                <a:extLst>
                  <a:ext uri="{0D108BD9-81ED-4DB2-BD59-A6C34878D82A}">
                    <a16:rowId xmlns:a16="http://schemas.microsoft.com/office/drawing/2014/main" val="4234590851"/>
                  </a:ext>
                </a:extLst>
              </a:tr>
            </a:tbl>
          </a:graphicData>
        </a:graphic>
      </p:graphicFrame>
      <p:sp>
        <p:nvSpPr>
          <p:cNvPr id="6" name="Title 1">
            <a:extLst>
              <a:ext uri="{FF2B5EF4-FFF2-40B4-BE49-F238E27FC236}">
                <a16:creationId xmlns:a16="http://schemas.microsoft.com/office/drawing/2014/main" id="{C7125508-7B78-A2E3-C941-00DA9226E287}"/>
              </a:ext>
            </a:extLst>
          </p:cNvPr>
          <p:cNvSpPr>
            <a:spLocks noGrp="1"/>
          </p:cNvSpPr>
          <p:nvPr>
            <p:ph type="title"/>
          </p:nvPr>
        </p:nvSpPr>
        <p:spPr>
          <a:xfrm>
            <a:off x="318840" y="1210693"/>
            <a:ext cx="5915025" cy="504368"/>
          </a:xfrm>
        </p:spPr>
        <p:txBody>
          <a:bodyPr>
            <a:normAutofit fontScale="90000"/>
          </a:bodyPr>
          <a:lstStyle/>
          <a:p>
            <a:r>
              <a:rPr lang="en-GB" b="1" i="1" dirty="0">
                <a:latin typeface="+mn-lt"/>
              </a:rPr>
              <a:t>Pros and cons</a:t>
            </a:r>
          </a:p>
        </p:txBody>
      </p:sp>
    </p:spTree>
    <p:extLst>
      <p:ext uri="{BB962C8B-B14F-4D97-AF65-F5344CB8AC3E}">
        <p14:creationId xmlns:p14="http://schemas.microsoft.com/office/powerpoint/2010/main" val="2178255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33</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7" name="Title 1">
            <a:extLst>
              <a:ext uri="{FF2B5EF4-FFF2-40B4-BE49-F238E27FC236}">
                <a16:creationId xmlns:a16="http://schemas.microsoft.com/office/drawing/2014/main" id="{AAF4BBB6-C5FC-097B-D323-590CFBDB1FF0}"/>
              </a:ext>
            </a:extLst>
          </p:cNvPr>
          <p:cNvSpPr>
            <a:spLocks noGrp="1"/>
          </p:cNvSpPr>
          <p:nvPr>
            <p:ph type="title"/>
          </p:nvPr>
        </p:nvSpPr>
        <p:spPr>
          <a:xfrm>
            <a:off x="260648" y="1203483"/>
            <a:ext cx="5915025" cy="678341"/>
          </a:xfrm>
        </p:spPr>
        <p:txBody>
          <a:bodyPr/>
          <a:lstStyle/>
          <a:p>
            <a:r>
              <a:rPr lang="en-GB" b="1" i="1" dirty="0">
                <a:latin typeface="+mn-lt"/>
              </a:rPr>
              <a:t>Practise planning</a:t>
            </a:r>
          </a:p>
        </p:txBody>
      </p:sp>
      <p:sp>
        <p:nvSpPr>
          <p:cNvPr id="8" name="Rectangle 7">
            <a:extLst>
              <a:ext uri="{FF2B5EF4-FFF2-40B4-BE49-F238E27FC236}">
                <a16:creationId xmlns:a16="http://schemas.microsoft.com/office/drawing/2014/main" id="{77F42DF2-7088-EBC3-4B03-3CA88183A549}"/>
              </a:ext>
            </a:extLst>
          </p:cNvPr>
          <p:cNvSpPr/>
          <p:nvPr/>
        </p:nvSpPr>
        <p:spPr>
          <a:xfrm>
            <a:off x="283446" y="1937300"/>
            <a:ext cx="6291108" cy="486696"/>
          </a:xfrm>
          <a:prstGeom prst="rect">
            <a:avLst/>
          </a:prstGeom>
          <a:solidFill>
            <a:srgbClr val="FDD3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b="1" i="1" dirty="0">
                <a:solidFill>
                  <a:sysClr val="windowText" lastClr="000000"/>
                </a:solidFill>
              </a:rPr>
              <a:t>Plan your use of audio/visual material for your own personal interest talk. </a:t>
            </a:r>
          </a:p>
        </p:txBody>
      </p:sp>
      <p:sp>
        <p:nvSpPr>
          <p:cNvPr id="9" name="Rectangle 8">
            <a:extLst>
              <a:ext uri="{FF2B5EF4-FFF2-40B4-BE49-F238E27FC236}">
                <a16:creationId xmlns:a16="http://schemas.microsoft.com/office/drawing/2014/main" id="{DF7989F5-5304-6EB0-75C8-3494B5447729}"/>
              </a:ext>
            </a:extLst>
          </p:cNvPr>
          <p:cNvSpPr/>
          <p:nvPr/>
        </p:nvSpPr>
        <p:spPr>
          <a:xfrm>
            <a:off x="548680" y="2593981"/>
            <a:ext cx="1718648" cy="5875263"/>
          </a:xfrm>
          <a:prstGeom prst="rect">
            <a:avLst/>
          </a:prstGeom>
          <a:solidFill>
            <a:srgbClr val="F58B1D">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1:	</a:t>
            </a:r>
          </a:p>
        </p:txBody>
      </p:sp>
      <p:sp>
        <p:nvSpPr>
          <p:cNvPr id="10" name="Rectangle 9">
            <a:extLst>
              <a:ext uri="{FF2B5EF4-FFF2-40B4-BE49-F238E27FC236}">
                <a16:creationId xmlns:a16="http://schemas.microsoft.com/office/drawing/2014/main" id="{4C8744B2-9251-1F0A-3502-5B7A7989C619}"/>
              </a:ext>
            </a:extLst>
          </p:cNvPr>
          <p:cNvSpPr/>
          <p:nvPr/>
        </p:nvSpPr>
        <p:spPr>
          <a:xfrm>
            <a:off x="2500172" y="2593982"/>
            <a:ext cx="1718648" cy="5875262"/>
          </a:xfrm>
          <a:prstGeom prst="rect">
            <a:avLst/>
          </a:prstGeom>
          <a:solidFill>
            <a:srgbClr val="C3D821">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2:</a:t>
            </a:r>
          </a:p>
        </p:txBody>
      </p:sp>
      <p:sp>
        <p:nvSpPr>
          <p:cNvPr id="13" name="Rectangle 12">
            <a:extLst>
              <a:ext uri="{FF2B5EF4-FFF2-40B4-BE49-F238E27FC236}">
                <a16:creationId xmlns:a16="http://schemas.microsoft.com/office/drawing/2014/main" id="{58D8CDB8-005C-2002-8BD2-D71D3C3A29A1}"/>
              </a:ext>
            </a:extLst>
          </p:cNvPr>
          <p:cNvSpPr/>
          <p:nvPr/>
        </p:nvSpPr>
        <p:spPr>
          <a:xfrm>
            <a:off x="4434747" y="2609401"/>
            <a:ext cx="1718648" cy="5875261"/>
          </a:xfrm>
          <a:prstGeom prst="rect">
            <a:avLst/>
          </a:prstGeom>
          <a:solidFill>
            <a:srgbClr val="FBD10C">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b="1" i="1" dirty="0">
                <a:solidFill>
                  <a:schemeClr val="tx1"/>
                </a:solidFill>
              </a:rPr>
              <a:t>Type 3:</a:t>
            </a:r>
          </a:p>
        </p:txBody>
      </p:sp>
    </p:spTree>
    <p:extLst>
      <p:ext uri="{BB962C8B-B14F-4D97-AF65-F5344CB8AC3E}">
        <p14:creationId xmlns:p14="http://schemas.microsoft.com/office/powerpoint/2010/main" val="32118284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34</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6" name="Title 1">
            <a:extLst>
              <a:ext uri="{FF2B5EF4-FFF2-40B4-BE49-F238E27FC236}">
                <a16:creationId xmlns:a16="http://schemas.microsoft.com/office/drawing/2014/main" id="{BF8C8EF7-1BA2-537C-10C0-E52E7115CB72}"/>
              </a:ext>
            </a:extLst>
          </p:cNvPr>
          <p:cNvSpPr>
            <a:spLocks noGrp="1"/>
          </p:cNvSpPr>
          <p:nvPr>
            <p:ph type="title"/>
          </p:nvPr>
        </p:nvSpPr>
        <p:spPr>
          <a:xfrm>
            <a:off x="272232" y="1033071"/>
            <a:ext cx="5915025" cy="552174"/>
          </a:xfrm>
        </p:spPr>
        <p:txBody>
          <a:bodyPr/>
          <a:lstStyle/>
          <a:p>
            <a:r>
              <a:rPr lang="en-GB" b="1" i="1" dirty="0">
                <a:latin typeface="+mn-lt"/>
              </a:rPr>
              <a:t>Managing time</a:t>
            </a:r>
          </a:p>
        </p:txBody>
      </p:sp>
      <p:graphicFrame>
        <p:nvGraphicFramePr>
          <p:cNvPr id="7" name="Table 6">
            <a:extLst>
              <a:ext uri="{FF2B5EF4-FFF2-40B4-BE49-F238E27FC236}">
                <a16:creationId xmlns:a16="http://schemas.microsoft.com/office/drawing/2014/main" id="{31998863-0B95-8784-3928-B06170C1466F}"/>
              </a:ext>
            </a:extLst>
          </p:cNvPr>
          <p:cNvGraphicFramePr>
            <a:graphicFrameLocks noGrp="1"/>
          </p:cNvGraphicFramePr>
          <p:nvPr>
            <p:extLst>
              <p:ext uri="{D42A27DB-BD31-4B8C-83A1-F6EECF244321}">
                <p14:modId xmlns:p14="http://schemas.microsoft.com/office/powerpoint/2010/main" val="3741306511"/>
              </p:ext>
            </p:extLst>
          </p:nvPr>
        </p:nvGraphicFramePr>
        <p:xfrm>
          <a:off x="225881" y="1585245"/>
          <a:ext cx="6440434" cy="1838305"/>
        </p:xfrm>
        <a:graphic>
          <a:graphicData uri="http://schemas.openxmlformats.org/drawingml/2006/table">
            <a:tbl>
              <a:tblPr firstRow="1" bandRow="1">
                <a:tableStyleId>{5940675A-B579-460E-94D1-54222C63F5DA}</a:tableStyleId>
              </a:tblPr>
              <a:tblGrid>
                <a:gridCol w="1168848">
                  <a:extLst>
                    <a:ext uri="{9D8B030D-6E8A-4147-A177-3AD203B41FA5}">
                      <a16:colId xmlns:a16="http://schemas.microsoft.com/office/drawing/2014/main" val="1844697676"/>
                    </a:ext>
                  </a:extLst>
                </a:gridCol>
                <a:gridCol w="2635793">
                  <a:extLst>
                    <a:ext uri="{9D8B030D-6E8A-4147-A177-3AD203B41FA5}">
                      <a16:colId xmlns:a16="http://schemas.microsoft.com/office/drawing/2014/main" val="2542287261"/>
                    </a:ext>
                  </a:extLst>
                </a:gridCol>
                <a:gridCol w="2635793">
                  <a:extLst>
                    <a:ext uri="{9D8B030D-6E8A-4147-A177-3AD203B41FA5}">
                      <a16:colId xmlns:a16="http://schemas.microsoft.com/office/drawing/2014/main" val="2015642212"/>
                    </a:ext>
                  </a:extLst>
                </a:gridCol>
              </a:tblGrid>
              <a:tr h="192021">
                <a:tc>
                  <a:txBody>
                    <a:bodyPr/>
                    <a:lstStyle/>
                    <a:p>
                      <a:pPr algn="ctr"/>
                      <a:r>
                        <a:rPr lang="en-GB" sz="1100" b="1" i="1" dirty="0"/>
                        <a:t>Time</a:t>
                      </a:r>
                    </a:p>
                  </a:txBody>
                  <a:tcPr/>
                </a:tc>
                <a:tc>
                  <a:txBody>
                    <a:bodyPr/>
                    <a:lstStyle/>
                    <a:p>
                      <a:pPr algn="ctr"/>
                      <a:r>
                        <a:rPr lang="en-GB" sz="1100" b="1" i="1" dirty="0"/>
                        <a:t>Activity</a:t>
                      </a:r>
                    </a:p>
                  </a:txBody>
                  <a:tcPr/>
                </a:tc>
                <a:tc>
                  <a:txBody>
                    <a:bodyPr/>
                    <a:lstStyle/>
                    <a:p>
                      <a:pPr algn="ctr"/>
                      <a:r>
                        <a:rPr lang="en-GB" sz="1100" b="1" i="1" dirty="0"/>
                        <a:t>Success?</a:t>
                      </a:r>
                    </a:p>
                  </a:txBody>
                  <a:tcPr/>
                </a:tc>
                <a:extLst>
                  <a:ext uri="{0D108BD9-81ED-4DB2-BD59-A6C34878D82A}">
                    <a16:rowId xmlns:a16="http://schemas.microsoft.com/office/drawing/2014/main" val="3118919399"/>
                  </a:ext>
                </a:extLst>
              </a:tr>
              <a:tr h="192021">
                <a:tc>
                  <a:txBody>
                    <a:bodyPr/>
                    <a:lstStyle/>
                    <a:p>
                      <a:r>
                        <a:rPr lang="en-GB" sz="1100" dirty="0"/>
                        <a:t>30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2250717668"/>
                  </a:ext>
                </a:extLst>
              </a:tr>
              <a:tr h="264029">
                <a:tc>
                  <a:txBody>
                    <a:bodyPr/>
                    <a:lstStyle/>
                    <a:p>
                      <a:r>
                        <a:rPr lang="en-GB" sz="1100" dirty="0"/>
                        <a:t>1 minute</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1078588641"/>
                  </a:ext>
                </a:extLst>
              </a:tr>
              <a:tr h="264029">
                <a:tc>
                  <a:txBody>
                    <a:bodyPr/>
                    <a:lstStyle/>
                    <a:p>
                      <a:r>
                        <a:rPr lang="en-GB" sz="1100" dirty="0"/>
                        <a:t>90 seconds</a:t>
                      </a:r>
                    </a:p>
                  </a:txBody>
                  <a:tcPr/>
                </a:tc>
                <a:tc>
                  <a:txBody>
                    <a:bodyPr/>
                    <a:lstStyle/>
                    <a:p>
                      <a:endParaRPr lang="en-GB" sz="1100" dirty="0"/>
                    </a:p>
                  </a:txBody>
                  <a:tcPr/>
                </a:tc>
                <a:tc>
                  <a:txBody>
                    <a:bodyPr/>
                    <a:lstStyle/>
                    <a:p>
                      <a:endParaRPr lang="en-GB" sz="1100" dirty="0"/>
                    </a:p>
                  </a:txBody>
                  <a:tcPr/>
                </a:tc>
                <a:extLst>
                  <a:ext uri="{0D108BD9-81ED-4DB2-BD59-A6C34878D82A}">
                    <a16:rowId xmlns:a16="http://schemas.microsoft.com/office/drawing/2014/main" val="83928185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2 minutes</a:t>
                      </a: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3231406385"/>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a:t>5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650287279"/>
                  </a:ext>
                </a:extLst>
              </a:tr>
              <a:tr h="2640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10 minutes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dirty="0"/>
                    </a:p>
                  </a:txBody>
                  <a:tcPr/>
                </a:tc>
                <a:extLst>
                  <a:ext uri="{0D108BD9-81ED-4DB2-BD59-A6C34878D82A}">
                    <a16:rowId xmlns:a16="http://schemas.microsoft.com/office/drawing/2014/main" val="2732708654"/>
                  </a:ext>
                </a:extLst>
              </a:tr>
            </a:tbl>
          </a:graphicData>
        </a:graphic>
      </p:graphicFrame>
      <p:sp>
        <p:nvSpPr>
          <p:cNvPr id="8" name="Rectangle 7">
            <a:extLst>
              <a:ext uri="{FF2B5EF4-FFF2-40B4-BE49-F238E27FC236}">
                <a16:creationId xmlns:a16="http://schemas.microsoft.com/office/drawing/2014/main" id="{D7E26D32-B3F0-F6C4-4BB7-B33966D148AC}"/>
              </a:ext>
            </a:extLst>
          </p:cNvPr>
          <p:cNvSpPr/>
          <p:nvPr/>
        </p:nvSpPr>
        <p:spPr>
          <a:xfrm>
            <a:off x="186309" y="3656856"/>
            <a:ext cx="3337770" cy="3364307"/>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36">
            <a:extLst>
              <a:ext uri="{FF2B5EF4-FFF2-40B4-BE49-F238E27FC236}">
                <a16:creationId xmlns:a16="http://schemas.microsoft.com/office/drawing/2014/main" id="{16F6DEA3-42A2-4736-9C72-3AACFC7E8DB8}"/>
              </a:ext>
            </a:extLst>
          </p:cNvPr>
          <p:cNvGraphicFramePr>
            <a:graphicFrameLocks noGrp="1"/>
          </p:cNvGraphicFramePr>
          <p:nvPr>
            <p:extLst>
              <p:ext uri="{D42A27DB-BD31-4B8C-83A1-F6EECF244321}">
                <p14:modId xmlns:p14="http://schemas.microsoft.com/office/powerpoint/2010/main" val="3960919949"/>
              </p:ext>
            </p:extLst>
          </p:nvPr>
        </p:nvGraphicFramePr>
        <p:xfrm>
          <a:off x="260648" y="3944888"/>
          <a:ext cx="3174942" cy="2995572"/>
        </p:xfrm>
        <a:graphic>
          <a:graphicData uri="http://schemas.openxmlformats.org/drawingml/2006/table">
            <a:tbl>
              <a:tblPr firstRow="1" bandRow="1">
                <a:tableStyleId>{5940675A-B579-460E-94D1-54222C63F5DA}</a:tableStyleId>
              </a:tblPr>
              <a:tblGrid>
                <a:gridCol w="529157">
                  <a:extLst>
                    <a:ext uri="{9D8B030D-6E8A-4147-A177-3AD203B41FA5}">
                      <a16:colId xmlns:a16="http://schemas.microsoft.com/office/drawing/2014/main" val="1173655207"/>
                    </a:ext>
                  </a:extLst>
                </a:gridCol>
                <a:gridCol w="529157">
                  <a:extLst>
                    <a:ext uri="{9D8B030D-6E8A-4147-A177-3AD203B41FA5}">
                      <a16:colId xmlns:a16="http://schemas.microsoft.com/office/drawing/2014/main" val="1788429558"/>
                    </a:ext>
                  </a:extLst>
                </a:gridCol>
                <a:gridCol w="529157">
                  <a:extLst>
                    <a:ext uri="{9D8B030D-6E8A-4147-A177-3AD203B41FA5}">
                      <a16:colId xmlns:a16="http://schemas.microsoft.com/office/drawing/2014/main" val="1677839157"/>
                    </a:ext>
                  </a:extLst>
                </a:gridCol>
                <a:gridCol w="529157">
                  <a:extLst>
                    <a:ext uri="{9D8B030D-6E8A-4147-A177-3AD203B41FA5}">
                      <a16:colId xmlns:a16="http://schemas.microsoft.com/office/drawing/2014/main" val="2992330141"/>
                    </a:ext>
                  </a:extLst>
                </a:gridCol>
                <a:gridCol w="529157">
                  <a:extLst>
                    <a:ext uri="{9D8B030D-6E8A-4147-A177-3AD203B41FA5}">
                      <a16:colId xmlns:a16="http://schemas.microsoft.com/office/drawing/2014/main" val="2621913123"/>
                    </a:ext>
                  </a:extLst>
                </a:gridCol>
                <a:gridCol w="529157">
                  <a:extLst>
                    <a:ext uri="{9D8B030D-6E8A-4147-A177-3AD203B41FA5}">
                      <a16:colId xmlns:a16="http://schemas.microsoft.com/office/drawing/2014/main" val="622078289"/>
                    </a:ext>
                  </a:extLst>
                </a:gridCol>
              </a:tblGrid>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a:p>
                  </a:txBody>
                  <a:tcPr anchor="ctr">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410828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1</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203692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T w="38100" cap="flat" cmpd="sng" algn="ctr">
                      <a:solidFill>
                        <a:schemeClr val="tx1"/>
                      </a:solidFill>
                      <a:prstDash val="solid"/>
                      <a:round/>
                      <a:headEnd type="none" w="med" len="med"/>
                      <a:tailEnd type="none" w="med" len="med"/>
                    </a:lnT>
                  </a:tcPr>
                </a:tc>
                <a:tc>
                  <a:txBody>
                    <a:bodyPr/>
                    <a:lstStyle/>
                    <a:p>
                      <a:pPr algn="ctr"/>
                      <a:endParaRPr lang="en-GB"/>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4</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496762005"/>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5</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819095"/>
                  </a:ext>
                </a:extLst>
              </a:tr>
              <a:tr h="499262">
                <a:tc>
                  <a:txBody>
                    <a:bodyPr/>
                    <a:lstStyle/>
                    <a:p>
                      <a:pPr algn="ctr"/>
                      <a:endParaRPr lang="en-GB" dirty="0"/>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1</a:t>
                      </a:r>
                    </a:p>
                  </a:txBody>
                  <a:tcPr anchor="ctr">
                    <a:lnT w="38100" cap="flat" cmpd="sng" algn="ctr">
                      <a:solidFill>
                        <a:schemeClr val="tx1"/>
                      </a:solidFill>
                      <a:prstDash val="solid"/>
                      <a:round/>
                      <a:headEnd type="none" w="med" len="med"/>
                      <a:tailEnd type="none" w="med" len="med"/>
                    </a:lnT>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tc>
                  <a:txBody>
                    <a:bodyPr/>
                    <a:lstStyle/>
                    <a:p>
                      <a:pPr algn="ctr"/>
                      <a:r>
                        <a:rPr lang="en-GB" dirty="0"/>
                        <a:t>5</a:t>
                      </a: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tcPr>
                </a:tc>
                <a:tc>
                  <a:txBody>
                    <a:bodyPr/>
                    <a:lstStyle/>
                    <a:p>
                      <a:pPr algn="ctr"/>
                      <a:r>
                        <a:rPr lang="en-GB" dirty="0"/>
                        <a:t>3</a:t>
                      </a:r>
                    </a:p>
                  </a:txBody>
                  <a:tcPr anchor="ctr">
                    <a:lnT w="38100" cap="flat" cmpd="sng" algn="ctr">
                      <a:solidFill>
                        <a:schemeClr val="tx1"/>
                      </a:solidFill>
                      <a:prstDash val="solid"/>
                      <a:round/>
                      <a:headEnd type="none" w="med" len="med"/>
                      <a:tailEnd type="none" w="med" len="med"/>
                    </a:lnT>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11727228"/>
                  </a:ext>
                </a:extLst>
              </a:tr>
              <a:tr h="499262">
                <a:tc>
                  <a:txBody>
                    <a:bodyPr/>
                    <a:lstStyle/>
                    <a:p>
                      <a:pPr algn="ctr"/>
                      <a:endParaRPr lang="en-GB"/>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B w="38100" cap="flat" cmpd="sng" algn="ctr">
                      <a:solidFill>
                        <a:schemeClr val="tx1"/>
                      </a:solidFill>
                      <a:prstDash val="solid"/>
                      <a:round/>
                      <a:headEnd type="none" w="med" len="med"/>
                      <a:tailEnd type="none" w="med" len="med"/>
                    </a:lnB>
                  </a:tcPr>
                </a:tc>
                <a:tc>
                  <a:txBody>
                    <a:bodyPr/>
                    <a:lstStyle/>
                    <a:p>
                      <a:pPr algn="ctr"/>
                      <a:r>
                        <a:rPr lang="en-GB" dirty="0"/>
                        <a:t>2</a:t>
                      </a: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tc>
                  <a:txBody>
                    <a:bodyPr/>
                    <a:lstStyle/>
                    <a:p>
                      <a:pPr algn="ctr"/>
                      <a:r>
                        <a:rPr lang="en-GB" dirty="0"/>
                        <a:t>6</a:t>
                      </a: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tcPr>
                </a:tc>
                <a:tc>
                  <a:txBody>
                    <a:bodyPr/>
                    <a:lstStyle/>
                    <a:p>
                      <a:pPr algn="ctr"/>
                      <a:r>
                        <a:rPr lang="en-GB" dirty="0"/>
                        <a:t>4</a:t>
                      </a:r>
                    </a:p>
                  </a:txBody>
                  <a:tcPr anchor="ctr">
                    <a:lnB w="38100" cap="flat" cmpd="sng" algn="ctr">
                      <a:solidFill>
                        <a:schemeClr val="tx1"/>
                      </a:solidFill>
                      <a:prstDash val="solid"/>
                      <a:round/>
                      <a:headEnd type="none" w="med" len="med"/>
                      <a:tailEnd type="none" w="med" len="med"/>
                    </a:lnB>
                  </a:tcPr>
                </a:tc>
                <a:tc>
                  <a:txBody>
                    <a:bodyPr/>
                    <a:lstStyle/>
                    <a:p>
                      <a:pPr algn="ctr"/>
                      <a:endParaRPr lang="en-GB" dirty="0"/>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41451707"/>
                  </a:ext>
                </a:extLst>
              </a:tr>
            </a:tbl>
          </a:graphicData>
        </a:graphic>
      </p:graphicFrame>
      <p:sp>
        <p:nvSpPr>
          <p:cNvPr id="10" name="Rectangle 9">
            <a:extLst>
              <a:ext uri="{FF2B5EF4-FFF2-40B4-BE49-F238E27FC236}">
                <a16:creationId xmlns:a16="http://schemas.microsoft.com/office/drawing/2014/main" id="{1808EE7B-1D00-5E4A-D7EA-43663DA5E818}"/>
              </a:ext>
            </a:extLst>
          </p:cNvPr>
          <p:cNvSpPr/>
          <p:nvPr/>
        </p:nvSpPr>
        <p:spPr>
          <a:xfrm>
            <a:off x="186309" y="7093835"/>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100" dirty="0">
                <a:solidFill>
                  <a:schemeClr val="tx1">
                    <a:lumMod val="95000"/>
                    <a:lumOff val="5000"/>
                  </a:schemeClr>
                </a:solidFill>
              </a:rPr>
              <a:t>Learn any three of these phrases, in a language that is not your native one:</a:t>
            </a:r>
          </a:p>
        </p:txBody>
      </p:sp>
      <p:sp>
        <p:nvSpPr>
          <p:cNvPr id="11" name="TextBox 10">
            <a:extLst>
              <a:ext uri="{FF2B5EF4-FFF2-40B4-BE49-F238E27FC236}">
                <a16:creationId xmlns:a16="http://schemas.microsoft.com/office/drawing/2014/main" id="{7315F447-6494-5A00-2084-561A6F36694B}"/>
              </a:ext>
            </a:extLst>
          </p:cNvPr>
          <p:cNvSpPr txBox="1"/>
          <p:nvPr/>
        </p:nvSpPr>
        <p:spPr>
          <a:xfrm>
            <a:off x="183773" y="3650501"/>
            <a:ext cx="2952328" cy="307777"/>
          </a:xfrm>
          <a:prstGeom prst="rect">
            <a:avLst/>
          </a:prstGeom>
          <a:noFill/>
        </p:spPr>
        <p:txBody>
          <a:bodyPr wrap="square" rtlCol="0">
            <a:spAutoFit/>
          </a:bodyPr>
          <a:lstStyle/>
          <a:p>
            <a:r>
              <a:rPr lang="en-GB" sz="1400" b="1" i="1" dirty="0"/>
              <a:t>Sudoku Challenge:</a:t>
            </a:r>
          </a:p>
        </p:txBody>
      </p:sp>
      <p:sp>
        <p:nvSpPr>
          <p:cNvPr id="12" name="Rectangle 11">
            <a:extLst>
              <a:ext uri="{FF2B5EF4-FFF2-40B4-BE49-F238E27FC236}">
                <a16:creationId xmlns:a16="http://schemas.microsoft.com/office/drawing/2014/main" id="{17C5D797-55F9-0410-588D-2929DD92A238}"/>
              </a:ext>
            </a:extLst>
          </p:cNvPr>
          <p:cNvSpPr/>
          <p:nvPr/>
        </p:nvSpPr>
        <p:spPr>
          <a:xfrm>
            <a:off x="3845603" y="3663183"/>
            <a:ext cx="2808312" cy="3357979"/>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AEC50BA-FFB2-9075-5101-805AEE53E954}"/>
              </a:ext>
            </a:extLst>
          </p:cNvPr>
          <p:cNvSpPr txBox="1"/>
          <p:nvPr/>
        </p:nvSpPr>
        <p:spPr>
          <a:xfrm>
            <a:off x="3845603" y="3900995"/>
            <a:ext cx="2376264" cy="1231106"/>
          </a:xfrm>
          <a:prstGeom prst="rect">
            <a:avLst/>
          </a:prstGeom>
          <a:noFill/>
        </p:spPr>
        <p:txBody>
          <a:bodyPr wrap="square" rtlCol="0">
            <a:spAutoFit/>
          </a:bodyPr>
          <a:lstStyle/>
          <a:p>
            <a:r>
              <a:rPr lang="en-GB" sz="1400" b="1" i="1" dirty="0"/>
              <a:t>Crack the code:</a:t>
            </a:r>
          </a:p>
          <a:p>
            <a:r>
              <a:rPr lang="en-GB" sz="1400" i="1" dirty="0">
                <a:solidFill>
                  <a:schemeClr val="tx1">
                    <a:lumMod val="95000"/>
                    <a:lumOff val="5000"/>
                  </a:schemeClr>
                </a:solidFill>
              </a:rPr>
              <a:t>Decode this message, with a key of 4:</a:t>
            </a:r>
          </a:p>
          <a:p>
            <a:endParaRPr lang="en-GB" sz="1400" i="1" dirty="0">
              <a:solidFill>
                <a:schemeClr val="tx1">
                  <a:lumMod val="95000"/>
                  <a:lumOff val="5000"/>
                </a:schemeClr>
              </a:solidFill>
            </a:endParaRPr>
          </a:p>
          <a:p>
            <a:pPr algn="ctr"/>
            <a:r>
              <a:rPr lang="en-GB" i="0" dirty="0">
                <a:solidFill>
                  <a:schemeClr val="tx1">
                    <a:lumMod val="95000"/>
                    <a:lumOff val="5000"/>
                  </a:schemeClr>
                </a:solidFill>
                <a:effectLst/>
              </a:rPr>
              <a:t>"</a:t>
            </a:r>
            <a:r>
              <a:rPr lang="en-GB" i="0" dirty="0" err="1">
                <a:solidFill>
                  <a:schemeClr val="tx1">
                    <a:lumMod val="95000"/>
                    <a:lumOff val="5000"/>
                  </a:schemeClr>
                </a:solidFill>
                <a:effectLst/>
              </a:rPr>
              <a:t>Pix</a:t>
            </a:r>
            <a:r>
              <a:rPr lang="en-GB" i="0" dirty="0">
                <a:solidFill>
                  <a:schemeClr val="tx1">
                    <a:lumMod val="95000"/>
                    <a:lumOff val="5000"/>
                  </a:schemeClr>
                </a:solidFill>
                <a:effectLst/>
              </a:rPr>
              <a:t> </a:t>
            </a:r>
            <a:r>
              <a:rPr lang="en-GB" i="0" dirty="0" err="1">
                <a:solidFill>
                  <a:schemeClr val="tx1">
                    <a:lumMod val="95000"/>
                    <a:lumOff val="5000"/>
                  </a:schemeClr>
                </a:solidFill>
                <a:effectLst/>
              </a:rPr>
              <a:t>xmqi</a:t>
            </a:r>
            <a:r>
              <a:rPr lang="en-GB" i="0" dirty="0">
                <a:solidFill>
                  <a:schemeClr val="tx1">
                    <a:lumMod val="95000"/>
                    <a:lumOff val="5000"/>
                  </a:schemeClr>
                </a:solidFill>
                <a:effectLst/>
              </a:rPr>
              <a:t> fi </a:t>
            </a:r>
            <a:r>
              <a:rPr lang="en-GB" i="0" dirty="0" err="1">
                <a:solidFill>
                  <a:schemeClr val="tx1">
                    <a:lumMod val="95000"/>
                    <a:lumOff val="5000"/>
                  </a:schemeClr>
                </a:solidFill>
                <a:effectLst/>
              </a:rPr>
              <a:t>csyv</a:t>
            </a:r>
            <a:r>
              <a:rPr lang="en-GB" i="0" dirty="0">
                <a:solidFill>
                  <a:schemeClr val="tx1">
                    <a:lumMod val="95000"/>
                    <a:lumOff val="5000"/>
                  </a:schemeClr>
                </a:solidFill>
                <a:effectLst/>
              </a:rPr>
              <a:t> </a:t>
            </a:r>
            <a:r>
              <a:rPr lang="en-GB" i="0" dirty="0" err="1">
                <a:solidFill>
                  <a:schemeClr val="tx1">
                    <a:lumMod val="95000"/>
                    <a:lumOff val="5000"/>
                  </a:schemeClr>
                </a:solidFill>
                <a:effectLst/>
              </a:rPr>
              <a:t>eppc</a:t>
            </a:r>
            <a:r>
              <a:rPr lang="en-GB" i="0" dirty="0">
                <a:solidFill>
                  <a:schemeClr val="tx1">
                    <a:lumMod val="95000"/>
                    <a:lumOff val="5000"/>
                  </a:schemeClr>
                </a:solidFill>
                <a:effectLst/>
              </a:rPr>
              <a:t>."</a:t>
            </a:r>
            <a:endParaRPr lang="en-GB" i="1" dirty="0">
              <a:solidFill>
                <a:schemeClr val="tx1">
                  <a:lumMod val="95000"/>
                  <a:lumOff val="5000"/>
                </a:schemeClr>
              </a:solidFill>
            </a:endParaRPr>
          </a:p>
        </p:txBody>
      </p:sp>
      <p:sp>
        <p:nvSpPr>
          <p:cNvPr id="14" name="TextBox 13">
            <a:extLst>
              <a:ext uri="{FF2B5EF4-FFF2-40B4-BE49-F238E27FC236}">
                <a16:creationId xmlns:a16="http://schemas.microsoft.com/office/drawing/2014/main" id="{25507DB2-991B-D0B1-C5D7-791B65618143}"/>
              </a:ext>
            </a:extLst>
          </p:cNvPr>
          <p:cNvSpPr txBox="1"/>
          <p:nvPr/>
        </p:nvSpPr>
        <p:spPr>
          <a:xfrm>
            <a:off x="3932191" y="6060090"/>
            <a:ext cx="2591065" cy="880369"/>
          </a:xfrm>
          <a:prstGeom prst="rect">
            <a:avLst/>
          </a:prstGeom>
          <a:noFill/>
        </p:spPr>
        <p:txBody>
          <a:bodyPr wrap="square" rtlCol="0">
            <a:spAutoFit/>
          </a:bodyPr>
          <a:lstStyle/>
          <a:p>
            <a:pPr algn="ctr">
              <a:lnSpc>
                <a:spcPct val="150000"/>
              </a:lnSpc>
            </a:pPr>
            <a:r>
              <a:rPr lang="en-GB" dirty="0"/>
              <a:t>A B C D E F G H I J K L M </a:t>
            </a:r>
            <a:br>
              <a:rPr lang="en-GB" dirty="0"/>
            </a:br>
            <a:r>
              <a:rPr lang="en-GB" dirty="0"/>
              <a:t>N O P Q R S T U V W X Y Z</a:t>
            </a:r>
          </a:p>
        </p:txBody>
      </p:sp>
      <p:pic>
        <p:nvPicPr>
          <p:cNvPr id="15" name="Picture 14">
            <a:extLst>
              <a:ext uri="{FF2B5EF4-FFF2-40B4-BE49-F238E27FC236}">
                <a16:creationId xmlns:a16="http://schemas.microsoft.com/office/drawing/2014/main" id="{1AEB8A7B-86BD-4377-DAE3-A4616B785CDA}"/>
              </a:ext>
            </a:extLst>
          </p:cNvPr>
          <p:cNvPicPr>
            <a:picLocks noChangeAspect="1"/>
          </p:cNvPicPr>
          <p:nvPr/>
        </p:nvPicPr>
        <p:blipFill>
          <a:blip r:embed="rId3"/>
          <a:stretch>
            <a:fillRect/>
          </a:stretch>
        </p:blipFill>
        <p:spPr>
          <a:xfrm>
            <a:off x="6047878" y="5389452"/>
            <a:ext cx="432932" cy="550079"/>
          </a:xfrm>
          <a:prstGeom prst="rect">
            <a:avLst/>
          </a:prstGeom>
        </p:spPr>
      </p:pic>
      <p:graphicFrame>
        <p:nvGraphicFramePr>
          <p:cNvPr id="16" name="Table 23">
            <a:extLst>
              <a:ext uri="{FF2B5EF4-FFF2-40B4-BE49-F238E27FC236}">
                <a16:creationId xmlns:a16="http://schemas.microsoft.com/office/drawing/2014/main" id="{BDCAA2DF-E56B-4E95-6F47-45FBD6D8FF5F}"/>
              </a:ext>
            </a:extLst>
          </p:cNvPr>
          <p:cNvGraphicFramePr>
            <a:graphicFrameLocks noGrp="1"/>
          </p:cNvGraphicFramePr>
          <p:nvPr>
            <p:extLst>
              <p:ext uri="{D42A27DB-BD31-4B8C-83A1-F6EECF244321}">
                <p14:modId xmlns:p14="http://schemas.microsoft.com/office/powerpoint/2010/main" val="1556699757"/>
              </p:ext>
            </p:extLst>
          </p:nvPr>
        </p:nvGraphicFramePr>
        <p:xfrm>
          <a:off x="186308" y="7455251"/>
          <a:ext cx="6483052" cy="1557255"/>
        </p:xfrm>
        <a:graphic>
          <a:graphicData uri="http://schemas.openxmlformats.org/drawingml/2006/table">
            <a:tbl>
              <a:tblPr firstRow="1" bandRow="1">
                <a:tableStyleId>{5940675A-B579-460E-94D1-54222C63F5DA}</a:tableStyleId>
              </a:tblPr>
              <a:tblGrid>
                <a:gridCol w="1620763">
                  <a:extLst>
                    <a:ext uri="{9D8B030D-6E8A-4147-A177-3AD203B41FA5}">
                      <a16:colId xmlns:a16="http://schemas.microsoft.com/office/drawing/2014/main" val="2899099021"/>
                    </a:ext>
                  </a:extLst>
                </a:gridCol>
                <a:gridCol w="1620763">
                  <a:extLst>
                    <a:ext uri="{9D8B030D-6E8A-4147-A177-3AD203B41FA5}">
                      <a16:colId xmlns:a16="http://schemas.microsoft.com/office/drawing/2014/main" val="1476017596"/>
                    </a:ext>
                  </a:extLst>
                </a:gridCol>
                <a:gridCol w="1620763">
                  <a:extLst>
                    <a:ext uri="{9D8B030D-6E8A-4147-A177-3AD203B41FA5}">
                      <a16:colId xmlns:a16="http://schemas.microsoft.com/office/drawing/2014/main" val="1234109382"/>
                    </a:ext>
                  </a:extLst>
                </a:gridCol>
                <a:gridCol w="1620763">
                  <a:extLst>
                    <a:ext uri="{9D8B030D-6E8A-4147-A177-3AD203B41FA5}">
                      <a16:colId xmlns:a16="http://schemas.microsoft.com/office/drawing/2014/main" val="3228172999"/>
                    </a:ext>
                  </a:extLst>
                </a:gridCol>
              </a:tblGrid>
              <a:tr h="263727">
                <a:tc>
                  <a:txBody>
                    <a:bodyPr/>
                    <a:lstStyle/>
                    <a:p>
                      <a:pPr algn="ctr"/>
                      <a:r>
                        <a:rPr lang="en-GB" sz="1100" dirty="0"/>
                        <a:t>English</a:t>
                      </a:r>
                    </a:p>
                  </a:txBody>
                  <a:tcPr anchor="ctr"/>
                </a:tc>
                <a:tc>
                  <a:txBody>
                    <a:bodyPr/>
                    <a:lstStyle/>
                    <a:p>
                      <a:pPr algn="ctr"/>
                      <a:r>
                        <a:rPr lang="en-GB" sz="1100" dirty="0"/>
                        <a:t>Spanish</a:t>
                      </a:r>
                    </a:p>
                  </a:txBody>
                  <a:tcPr anchor="ctr"/>
                </a:tc>
                <a:tc>
                  <a:txBody>
                    <a:bodyPr/>
                    <a:lstStyle/>
                    <a:p>
                      <a:pPr algn="ctr"/>
                      <a:r>
                        <a:rPr lang="en-GB" sz="1100" dirty="0"/>
                        <a:t>German</a:t>
                      </a:r>
                    </a:p>
                  </a:txBody>
                  <a:tcPr anchor="ctr"/>
                </a:tc>
                <a:tc>
                  <a:txBody>
                    <a:bodyPr/>
                    <a:lstStyle/>
                    <a:p>
                      <a:pPr algn="ctr"/>
                      <a:r>
                        <a:rPr lang="en-GB" sz="1100" dirty="0"/>
                        <a:t>French</a:t>
                      </a:r>
                    </a:p>
                  </a:txBody>
                  <a:tcPr anchor="ctr"/>
                </a:tc>
                <a:extLst>
                  <a:ext uri="{0D108BD9-81ED-4DB2-BD59-A6C34878D82A}">
                    <a16:rowId xmlns:a16="http://schemas.microsoft.com/office/drawing/2014/main" val="912982453"/>
                  </a:ext>
                </a:extLst>
              </a:tr>
              <a:tr h="431176">
                <a:tc>
                  <a:txBody>
                    <a:bodyPr/>
                    <a:lstStyle/>
                    <a:p>
                      <a:pPr algn="l"/>
                      <a:r>
                        <a:rPr lang="en-GB" sz="1100" b="1" dirty="0"/>
                        <a:t>What is the time, please?</a:t>
                      </a:r>
                    </a:p>
                  </a:txBody>
                  <a:tcPr anchor="ctr"/>
                </a:tc>
                <a:tc>
                  <a:txBody>
                    <a:bodyPr/>
                    <a:lstStyle/>
                    <a:p>
                      <a:pPr algn="l"/>
                      <a:r>
                        <a:rPr lang="es-ES" sz="1100" dirty="0"/>
                        <a:t>¿Que hora es por favor?</a:t>
                      </a:r>
                    </a:p>
                  </a:txBody>
                  <a:tcPr anchor="ctr"/>
                </a:tc>
                <a:tc>
                  <a:txBody>
                    <a:bodyPr/>
                    <a:lstStyle/>
                    <a:p>
                      <a:pPr algn="l"/>
                      <a:r>
                        <a:rPr lang="en-GB" sz="1100" dirty="0"/>
                        <a:t>Wie </a:t>
                      </a:r>
                      <a:r>
                        <a:rPr lang="en-GB" sz="1100" dirty="0" err="1"/>
                        <a:t>spät</a:t>
                      </a:r>
                      <a:r>
                        <a:rPr lang="en-GB" sz="1100" dirty="0"/>
                        <a:t> </a:t>
                      </a:r>
                      <a:r>
                        <a:rPr lang="en-GB" sz="1100" dirty="0" err="1"/>
                        <a:t>ist</a:t>
                      </a:r>
                      <a:r>
                        <a:rPr lang="en-GB" sz="1100" dirty="0"/>
                        <a:t> es?</a:t>
                      </a:r>
                    </a:p>
                  </a:txBody>
                  <a:tcPr anchor="ctr"/>
                </a:tc>
                <a:tc>
                  <a:txBody>
                    <a:bodyPr/>
                    <a:lstStyle/>
                    <a:p>
                      <a:pPr algn="l"/>
                      <a:r>
                        <a:rPr lang="fr-FR" sz="1100" dirty="0"/>
                        <a:t>Quelle heure est il s'il vous plait?</a:t>
                      </a:r>
                    </a:p>
                  </a:txBody>
                  <a:tcPr anchor="ctr"/>
                </a:tc>
                <a:extLst>
                  <a:ext uri="{0D108BD9-81ED-4DB2-BD59-A6C34878D82A}">
                    <a16:rowId xmlns:a16="http://schemas.microsoft.com/office/drawing/2014/main" val="4013389549"/>
                  </a:ext>
                </a:extLst>
              </a:tr>
              <a:tr h="431176">
                <a:tc>
                  <a:txBody>
                    <a:bodyPr/>
                    <a:lstStyle/>
                    <a:p>
                      <a:pPr algn="l"/>
                      <a:r>
                        <a:rPr lang="en-GB" sz="1100" b="1" dirty="0"/>
                        <a:t>I am running out of time</a:t>
                      </a:r>
                    </a:p>
                  </a:txBody>
                  <a:tcPr anchor="ctr"/>
                </a:tc>
                <a:tc>
                  <a:txBody>
                    <a:bodyPr/>
                    <a:lstStyle/>
                    <a:p>
                      <a:pPr algn="l"/>
                      <a:r>
                        <a:rPr lang="es-ES" sz="1100" dirty="0"/>
                        <a:t>Me estoy quedando sin tiempo</a:t>
                      </a:r>
                    </a:p>
                  </a:txBody>
                  <a:tcPr anchor="ctr"/>
                </a:tc>
                <a:tc>
                  <a:txBody>
                    <a:bodyPr/>
                    <a:lstStyle/>
                    <a:p>
                      <a:pPr algn="l"/>
                      <a:r>
                        <a:rPr lang="de-DE" sz="1100" dirty="0"/>
                        <a:t>Mir läuft die Zeit davon</a:t>
                      </a:r>
                      <a:endParaRPr lang="en-GB" sz="1100" dirty="0"/>
                    </a:p>
                  </a:txBody>
                  <a:tcPr anchor="ctr"/>
                </a:tc>
                <a:tc>
                  <a:txBody>
                    <a:bodyPr/>
                    <a:lstStyle/>
                    <a:p>
                      <a:pPr algn="l"/>
                      <a:r>
                        <a:rPr lang="fr-FR" sz="1100" dirty="0"/>
                        <a:t>Je n'ai pas le temps</a:t>
                      </a:r>
                    </a:p>
                  </a:txBody>
                  <a:tcPr anchor="ctr"/>
                </a:tc>
                <a:extLst>
                  <a:ext uri="{0D108BD9-81ED-4DB2-BD59-A6C34878D82A}">
                    <a16:rowId xmlns:a16="http://schemas.microsoft.com/office/drawing/2014/main" val="326128156"/>
                  </a:ext>
                </a:extLst>
              </a:tr>
              <a:tr h="431176">
                <a:tc>
                  <a:txBody>
                    <a:bodyPr/>
                    <a:lstStyle/>
                    <a:p>
                      <a:r>
                        <a:rPr lang="en-GB" sz="1100" b="1" dirty="0"/>
                        <a:t>Call an ambulance, quickly!</a:t>
                      </a:r>
                    </a:p>
                  </a:txBody>
                  <a:tcPr/>
                </a:tc>
                <a:tc>
                  <a:txBody>
                    <a:bodyPr/>
                    <a:lstStyle/>
                    <a:p>
                      <a:r>
                        <a:rPr lang="es-ES" sz="1100" dirty="0"/>
                        <a:t>¡Llama a una ambulancia rápidamente!</a:t>
                      </a:r>
                    </a:p>
                  </a:txBody>
                  <a:tcPr/>
                </a:tc>
                <a:tc>
                  <a:txBody>
                    <a:bodyPr/>
                    <a:lstStyle/>
                    <a:p>
                      <a:r>
                        <a:rPr lang="de-DE" sz="1100" dirty="0"/>
                        <a:t>Rufen Sie schnell einen Krankenwagen!</a:t>
                      </a:r>
                      <a:endParaRPr lang="en-GB" sz="1100" dirty="0"/>
                    </a:p>
                  </a:txBody>
                  <a:tcPr/>
                </a:tc>
                <a:tc>
                  <a:txBody>
                    <a:bodyPr/>
                    <a:lstStyle/>
                    <a:p>
                      <a:r>
                        <a:rPr lang="fr-FR" sz="1100" dirty="0"/>
                        <a:t>Appelez une ambulance rapidement!</a:t>
                      </a:r>
                    </a:p>
                  </a:txBody>
                  <a:tcPr/>
                </a:tc>
                <a:extLst>
                  <a:ext uri="{0D108BD9-81ED-4DB2-BD59-A6C34878D82A}">
                    <a16:rowId xmlns:a16="http://schemas.microsoft.com/office/drawing/2014/main" val="1468929092"/>
                  </a:ext>
                </a:extLst>
              </a:tr>
            </a:tbl>
          </a:graphicData>
        </a:graphic>
      </p:graphicFrame>
      <p:pic>
        <p:nvPicPr>
          <p:cNvPr id="17" name="Picture 16">
            <a:extLst>
              <a:ext uri="{FF2B5EF4-FFF2-40B4-BE49-F238E27FC236}">
                <a16:creationId xmlns:a16="http://schemas.microsoft.com/office/drawing/2014/main" id="{BFB9918B-72B5-A709-DED7-73A932415A7C}"/>
              </a:ext>
            </a:extLst>
          </p:cNvPr>
          <p:cNvPicPr>
            <a:picLocks noChangeAspect="1"/>
          </p:cNvPicPr>
          <p:nvPr/>
        </p:nvPicPr>
        <p:blipFill>
          <a:blip r:embed="rId4"/>
          <a:stretch>
            <a:fillRect/>
          </a:stretch>
        </p:blipFill>
        <p:spPr>
          <a:xfrm>
            <a:off x="332656" y="7471345"/>
            <a:ext cx="320189" cy="233224"/>
          </a:xfrm>
          <a:prstGeom prst="rect">
            <a:avLst/>
          </a:prstGeom>
        </p:spPr>
      </p:pic>
      <p:pic>
        <p:nvPicPr>
          <p:cNvPr id="18" name="Picture 17">
            <a:extLst>
              <a:ext uri="{FF2B5EF4-FFF2-40B4-BE49-F238E27FC236}">
                <a16:creationId xmlns:a16="http://schemas.microsoft.com/office/drawing/2014/main" id="{3100EE7A-4329-BCC5-5EFA-875A3E4BE533}"/>
              </a:ext>
            </a:extLst>
          </p:cNvPr>
          <p:cNvPicPr>
            <a:picLocks noChangeAspect="1"/>
          </p:cNvPicPr>
          <p:nvPr/>
        </p:nvPicPr>
        <p:blipFill>
          <a:blip r:embed="rId4"/>
          <a:stretch>
            <a:fillRect/>
          </a:stretch>
        </p:blipFill>
        <p:spPr>
          <a:xfrm>
            <a:off x="1357495" y="7471345"/>
            <a:ext cx="320189" cy="233224"/>
          </a:xfrm>
          <a:prstGeom prst="rect">
            <a:avLst/>
          </a:prstGeom>
        </p:spPr>
      </p:pic>
      <p:pic>
        <p:nvPicPr>
          <p:cNvPr id="19" name="Picture 18">
            <a:extLst>
              <a:ext uri="{FF2B5EF4-FFF2-40B4-BE49-F238E27FC236}">
                <a16:creationId xmlns:a16="http://schemas.microsoft.com/office/drawing/2014/main" id="{B5E2EF13-28DA-7D9A-7334-FAD78384BA94}"/>
              </a:ext>
            </a:extLst>
          </p:cNvPr>
          <p:cNvPicPr>
            <a:picLocks noChangeAspect="1"/>
          </p:cNvPicPr>
          <p:nvPr/>
        </p:nvPicPr>
        <p:blipFill>
          <a:blip r:embed="rId5"/>
          <a:stretch>
            <a:fillRect/>
          </a:stretch>
        </p:blipFill>
        <p:spPr>
          <a:xfrm rot="368661">
            <a:off x="1965801" y="7484428"/>
            <a:ext cx="296113" cy="226892"/>
          </a:xfrm>
          <a:prstGeom prst="rect">
            <a:avLst/>
          </a:prstGeom>
        </p:spPr>
      </p:pic>
      <p:pic>
        <p:nvPicPr>
          <p:cNvPr id="20" name="Picture 19">
            <a:extLst>
              <a:ext uri="{FF2B5EF4-FFF2-40B4-BE49-F238E27FC236}">
                <a16:creationId xmlns:a16="http://schemas.microsoft.com/office/drawing/2014/main" id="{0CFB30F7-F0B9-D623-7CCE-9C5996FF2C40}"/>
              </a:ext>
            </a:extLst>
          </p:cNvPr>
          <p:cNvPicPr>
            <a:picLocks noChangeAspect="1"/>
          </p:cNvPicPr>
          <p:nvPr/>
        </p:nvPicPr>
        <p:blipFill>
          <a:blip r:embed="rId5"/>
          <a:stretch>
            <a:fillRect/>
          </a:stretch>
        </p:blipFill>
        <p:spPr>
          <a:xfrm rot="368661">
            <a:off x="2972549" y="7474511"/>
            <a:ext cx="296113" cy="226892"/>
          </a:xfrm>
          <a:prstGeom prst="rect">
            <a:avLst/>
          </a:prstGeom>
        </p:spPr>
      </p:pic>
      <p:pic>
        <p:nvPicPr>
          <p:cNvPr id="21" name="Picture 20">
            <a:extLst>
              <a:ext uri="{FF2B5EF4-FFF2-40B4-BE49-F238E27FC236}">
                <a16:creationId xmlns:a16="http://schemas.microsoft.com/office/drawing/2014/main" id="{2143661F-3B48-915F-6C42-632B81A63966}"/>
              </a:ext>
            </a:extLst>
          </p:cNvPr>
          <p:cNvPicPr>
            <a:picLocks noChangeAspect="1"/>
          </p:cNvPicPr>
          <p:nvPr/>
        </p:nvPicPr>
        <p:blipFill>
          <a:blip r:embed="rId6"/>
          <a:stretch>
            <a:fillRect/>
          </a:stretch>
        </p:blipFill>
        <p:spPr>
          <a:xfrm>
            <a:off x="3573215" y="7488048"/>
            <a:ext cx="357571" cy="219651"/>
          </a:xfrm>
          <a:prstGeom prst="rect">
            <a:avLst/>
          </a:prstGeom>
        </p:spPr>
      </p:pic>
      <p:pic>
        <p:nvPicPr>
          <p:cNvPr id="22" name="Picture 21">
            <a:extLst>
              <a:ext uri="{FF2B5EF4-FFF2-40B4-BE49-F238E27FC236}">
                <a16:creationId xmlns:a16="http://schemas.microsoft.com/office/drawing/2014/main" id="{E94071B2-0E8F-03D3-7FAC-CF1B96F8C153}"/>
              </a:ext>
            </a:extLst>
          </p:cNvPr>
          <p:cNvPicPr>
            <a:picLocks noChangeAspect="1"/>
          </p:cNvPicPr>
          <p:nvPr/>
        </p:nvPicPr>
        <p:blipFill>
          <a:blip r:embed="rId6"/>
          <a:stretch>
            <a:fillRect/>
          </a:stretch>
        </p:blipFill>
        <p:spPr>
          <a:xfrm>
            <a:off x="4581618" y="7478131"/>
            <a:ext cx="357571" cy="219651"/>
          </a:xfrm>
          <a:prstGeom prst="rect">
            <a:avLst/>
          </a:prstGeom>
        </p:spPr>
      </p:pic>
      <p:pic>
        <p:nvPicPr>
          <p:cNvPr id="23" name="Picture 22">
            <a:extLst>
              <a:ext uri="{FF2B5EF4-FFF2-40B4-BE49-F238E27FC236}">
                <a16:creationId xmlns:a16="http://schemas.microsoft.com/office/drawing/2014/main" id="{1B8E157B-8B11-8F45-49DB-7358C90B0694}"/>
              </a:ext>
            </a:extLst>
          </p:cNvPr>
          <p:cNvPicPr>
            <a:picLocks noChangeAspect="1"/>
          </p:cNvPicPr>
          <p:nvPr/>
        </p:nvPicPr>
        <p:blipFill>
          <a:blip r:embed="rId7"/>
          <a:stretch>
            <a:fillRect/>
          </a:stretch>
        </p:blipFill>
        <p:spPr>
          <a:xfrm>
            <a:off x="5197646" y="7459878"/>
            <a:ext cx="295417" cy="233224"/>
          </a:xfrm>
          <a:prstGeom prst="rect">
            <a:avLst/>
          </a:prstGeom>
        </p:spPr>
      </p:pic>
      <p:pic>
        <p:nvPicPr>
          <p:cNvPr id="24" name="Picture 23">
            <a:extLst>
              <a:ext uri="{FF2B5EF4-FFF2-40B4-BE49-F238E27FC236}">
                <a16:creationId xmlns:a16="http://schemas.microsoft.com/office/drawing/2014/main" id="{8AC2AC7E-19C6-D36D-25B9-7170214DCA76}"/>
              </a:ext>
            </a:extLst>
          </p:cNvPr>
          <p:cNvPicPr>
            <a:picLocks noChangeAspect="1"/>
          </p:cNvPicPr>
          <p:nvPr/>
        </p:nvPicPr>
        <p:blipFill>
          <a:blip r:embed="rId7"/>
          <a:stretch>
            <a:fillRect/>
          </a:stretch>
        </p:blipFill>
        <p:spPr>
          <a:xfrm>
            <a:off x="6172158" y="7455251"/>
            <a:ext cx="295417" cy="233224"/>
          </a:xfrm>
          <a:prstGeom prst="rect">
            <a:avLst/>
          </a:prstGeom>
        </p:spPr>
      </p:pic>
    </p:spTree>
    <p:extLst>
      <p:ext uri="{BB962C8B-B14F-4D97-AF65-F5344CB8AC3E}">
        <p14:creationId xmlns:p14="http://schemas.microsoft.com/office/powerpoint/2010/main" val="30172459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35</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DACE26B-A822-57C5-98D5-444CF55EDD1A}"/>
              </a:ext>
            </a:extLst>
          </p:cNvPr>
          <p:cNvSpPr>
            <a:spLocks noGrp="1"/>
          </p:cNvSpPr>
          <p:nvPr>
            <p:ph type="title"/>
          </p:nvPr>
        </p:nvSpPr>
        <p:spPr>
          <a:xfrm>
            <a:off x="238939" y="1069082"/>
            <a:ext cx="5915025" cy="552174"/>
          </a:xfrm>
        </p:spPr>
        <p:txBody>
          <a:bodyPr/>
          <a:lstStyle/>
          <a:p>
            <a:r>
              <a:rPr lang="en-GB" b="1" i="1" dirty="0">
                <a:latin typeface="+mn-lt"/>
              </a:rPr>
              <a:t>Managing time</a:t>
            </a:r>
          </a:p>
        </p:txBody>
      </p:sp>
      <p:sp>
        <p:nvSpPr>
          <p:cNvPr id="12" name="Rectangle 11">
            <a:extLst>
              <a:ext uri="{FF2B5EF4-FFF2-40B4-BE49-F238E27FC236}">
                <a16:creationId xmlns:a16="http://schemas.microsoft.com/office/drawing/2014/main" id="{9695DDED-BDAA-27B4-8293-F1DB6879301A}"/>
              </a:ext>
            </a:extLst>
          </p:cNvPr>
          <p:cNvSpPr/>
          <p:nvPr/>
        </p:nvSpPr>
        <p:spPr>
          <a:xfrm>
            <a:off x="219101" y="1679728"/>
            <a:ext cx="3890763" cy="5039475"/>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CDDEC241-1AEC-F3DB-FDDB-C74C57D3C79E}"/>
              </a:ext>
            </a:extLst>
          </p:cNvPr>
          <p:cNvPicPr>
            <a:picLocks noChangeAspect="1"/>
          </p:cNvPicPr>
          <p:nvPr/>
        </p:nvPicPr>
        <p:blipFill rotWithShape="1">
          <a:blip r:embed="rId3"/>
          <a:srcRect r="2139"/>
          <a:stretch/>
        </p:blipFill>
        <p:spPr>
          <a:xfrm>
            <a:off x="289740" y="1704731"/>
            <a:ext cx="3749484" cy="4904454"/>
          </a:xfrm>
          <a:prstGeom prst="rect">
            <a:avLst/>
          </a:prstGeom>
        </p:spPr>
      </p:pic>
      <p:sp>
        <p:nvSpPr>
          <p:cNvPr id="14" name="Rectangle 13">
            <a:extLst>
              <a:ext uri="{FF2B5EF4-FFF2-40B4-BE49-F238E27FC236}">
                <a16:creationId xmlns:a16="http://schemas.microsoft.com/office/drawing/2014/main" id="{F71E80EB-9B73-21D1-3F34-BBCBE978ACC9}"/>
              </a:ext>
            </a:extLst>
          </p:cNvPr>
          <p:cNvSpPr/>
          <p:nvPr/>
        </p:nvSpPr>
        <p:spPr>
          <a:xfrm>
            <a:off x="4149080" y="1682984"/>
            <a:ext cx="2520280" cy="5036220"/>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D592DF40-13EE-B0C1-86E4-2FF47EF8199B}"/>
              </a:ext>
            </a:extLst>
          </p:cNvPr>
          <p:cNvSpPr txBox="1"/>
          <p:nvPr/>
        </p:nvSpPr>
        <p:spPr>
          <a:xfrm>
            <a:off x="4177437" y="1733149"/>
            <a:ext cx="2423616" cy="861774"/>
          </a:xfrm>
          <a:prstGeom prst="rect">
            <a:avLst/>
          </a:prstGeom>
          <a:noFill/>
        </p:spPr>
        <p:txBody>
          <a:bodyPr wrap="square" rtlCol="0">
            <a:spAutoFit/>
          </a:bodyPr>
          <a:lstStyle/>
          <a:p>
            <a:r>
              <a:rPr lang="en-GB" sz="1400" b="1" i="1" dirty="0"/>
              <a:t>Portrait:</a:t>
            </a:r>
          </a:p>
          <a:p>
            <a:r>
              <a:rPr lang="en-GB" sz="1100" i="1" dirty="0">
                <a:solidFill>
                  <a:schemeClr val="tx1">
                    <a:lumMod val="95000"/>
                    <a:lumOff val="5000"/>
                  </a:schemeClr>
                </a:solidFill>
              </a:rPr>
              <a:t>Draw a portrait of yourself or a partner here:</a:t>
            </a:r>
          </a:p>
          <a:p>
            <a:endParaRPr lang="en-GB" sz="1400" i="1" dirty="0">
              <a:solidFill>
                <a:schemeClr val="tx1">
                  <a:lumMod val="95000"/>
                  <a:lumOff val="5000"/>
                </a:schemeClr>
              </a:solidFill>
            </a:endParaRPr>
          </a:p>
        </p:txBody>
      </p:sp>
      <p:sp>
        <p:nvSpPr>
          <p:cNvPr id="16" name="Rectangle 15">
            <a:extLst>
              <a:ext uri="{FF2B5EF4-FFF2-40B4-BE49-F238E27FC236}">
                <a16:creationId xmlns:a16="http://schemas.microsoft.com/office/drawing/2014/main" id="{2FF43A0D-308B-37B2-8958-D880222ED226}"/>
              </a:ext>
            </a:extLst>
          </p:cNvPr>
          <p:cNvSpPr/>
          <p:nvPr/>
        </p:nvSpPr>
        <p:spPr>
          <a:xfrm>
            <a:off x="186309" y="6968823"/>
            <a:ext cx="6483051" cy="1962957"/>
          </a:xfrm>
          <a:prstGeom prst="rect">
            <a:avLst/>
          </a:prstGeom>
          <a:solidFill>
            <a:schemeClr val="bg1"/>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GB" sz="1400" b="1" i="1" dirty="0">
                <a:solidFill>
                  <a:schemeClr val="tx1">
                    <a:lumMod val="95000"/>
                    <a:lumOff val="5000"/>
                  </a:schemeClr>
                </a:solidFill>
              </a:rPr>
              <a:t>Create an animal from paper:</a:t>
            </a:r>
            <a:br>
              <a:rPr lang="en-GB" sz="1400" b="1" i="1" dirty="0">
                <a:solidFill>
                  <a:schemeClr val="tx1">
                    <a:lumMod val="95000"/>
                    <a:lumOff val="5000"/>
                  </a:schemeClr>
                </a:solidFill>
              </a:rPr>
            </a:br>
            <a:r>
              <a:rPr lang="en-GB" sz="1100" i="1" dirty="0">
                <a:solidFill>
                  <a:schemeClr val="tx1">
                    <a:lumMod val="95000"/>
                    <a:lumOff val="5000"/>
                  </a:schemeClr>
                </a:solidFill>
              </a:rPr>
              <a:t>Using the paper provided, make an animal. How you achieve this with the materials and time you have is up to you. There is space here for you to plan, if you need it. Or you can stick in a picture of your animal later.</a:t>
            </a:r>
          </a:p>
        </p:txBody>
      </p:sp>
    </p:spTree>
    <p:extLst>
      <p:ext uri="{BB962C8B-B14F-4D97-AF65-F5344CB8AC3E}">
        <p14:creationId xmlns:p14="http://schemas.microsoft.com/office/powerpoint/2010/main" val="35079742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36</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09204" y="1122109"/>
            <a:ext cx="5915025" cy="576063"/>
          </a:xfrm>
        </p:spPr>
        <p:txBody>
          <a:bodyPr/>
          <a:lstStyle/>
          <a:p>
            <a:r>
              <a:rPr lang="en-GB" b="1" i="1" dirty="0">
                <a:latin typeface="+mn-lt"/>
              </a:rPr>
              <a:t>Example 1</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extLst>
              <p:ext uri="{D42A27DB-BD31-4B8C-83A1-F6EECF244321}">
                <p14:modId xmlns:p14="http://schemas.microsoft.com/office/powerpoint/2010/main" val="3783468562"/>
              </p:ext>
            </p:extLst>
          </p:nvPr>
        </p:nvGraphicFramePr>
        <p:xfrm>
          <a:off x="437887" y="2000672"/>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38640373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37</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34687" y="1208584"/>
            <a:ext cx="5915025" cy="576063"/>
          </a:xfrm>
        </p:spPr>
        <p:txBody>
          <a:bodyPr/>
          <a:lstStyle/>
          <a:p>
            <a:r>
              <a:rPr lang="en-GB" b="1" i="1" dirty="0">
                <a:latin typeface="+mn-lt"/>
              </a:rPr>
              <a:t>Example 2</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extLst>
              <p:ext uri="{D42A27DB-BD31-4B8C-83A1-F6EECF244321}">
                <p14:modId xmlns:p14="http://schemas.microsoft.com/office/powerpoint/2010/main" val="4094747455"/>
              </p:ext>
            </p:extLst>
          </p:nvPr>
        </p:nvGraphicFramePr>
        <p:xfrm>
          <a:off x="434687" y="2072680"/>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Pass</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25435184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005E287-C1FD-A2B8-2F89-88DABDB1266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EEED2087-CA86-4F25-BFD7-A92D3F009ED0}"/>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E5451958-5E89-44EE-4316-CFE69C386EA9}"/>
              </a:ext>
            </a:extLst>
          </p:cNvPr>
          <p:cNvSpPr>
            <a:spLocks noGrp="1"/>
          </p:cNvSpPr>
          <p:nvPr>
            <p:ph type="sldNum" sz="quarter" idx="12"/>
          </p:nvPr>
        </p:nvSpPr>
        <p:spPr/>
        <p:txBody>
          <a:bodyPr/>
          <a:lstStyle/>
          <a:p>
            <a:fld id="{EFC07C4F-4DD7-4452-9CBE-7B4BC77324C7}" type="slidenum">
              <a:rPr lang="en-GB" smtClean="0"/>
              <a:t>38</a:t>
            </a:fld>
            <a:endParaRPr lang="en-GB"/>
          </a:p>
        </p:txBody>
      </p:sp>
      <p:pic>
        <p:nvPicPr>
          <p:cNvPr id="2" name="Picture 1">
            <a:extLst>
              <a:ext uri="{FF2B5EF4-FFF2-40B4-BE49-F238E27FC236}">
                <a16:creationId xmlns:a16="http://schemas.microsoft.com/office/drawing/2014/main" id="{3CBA71D3-8EE0-0D8D-C6FD-8877C74336E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6261186" y="9129464"/>
            <a:ext cx="486743" cy="527403"/>
          </a:xfrm>
          <a:prstGeom prst="rect">
            <a:avLst/>
          </a:prstGeom>
        </p:spPr>
      </p:pic>
      <p:sp>
        <p:nvSpPr>
          <p:cNvPr id="11" name="Title 1">
            <a:extLst>
              <a:ext uri="{FF2B5EF4-FFF2-40B4-BE49-F238E27FC236}">
                <a16:creationId xmlns:a16="http://schemas.microsoft.com/office/drawing/2014/main" id="{65DF44BE-E004-2C39-3BE1-F8F82C31B0A3}"/>
              </a:ext>
            </a:extLst>
          </p:cNvPr>
          <p:cNvSpPr>
            <a:spLocks noGrp="1"/>
          </p:cNvSpPr>
          <p:nvPr>
            <p:ph type="title"/>
          </p:nvPr>
        </p:nvSpPr>
        <p:spPr>
          <a:xfrm>
            <a:off x="431735" y="1251349"/>
            <a:ext cx="5915025" cy="576063"/>
          </a:xfrm>
        </p:spPr>
        <p:txBody>
          <a:bodyPr/>
          <a:lstStyle/>
          <a:p>
            <a:r>
              <a:rPr lang="en-GB" b="1" i="1" dirty="0">
                <a:latin typeface="+mn-lt"/>
              </a:rPr>
              <a:t>Example 3</a:t>
            </a:r>
          </a:p>
        </p:txBody>
      </p:sp>
      <p:graphicFrame>
        <p:nvGraphicFramePr>
          <p:cNvPr id="12" name="Table 11">
            <a:extLst>
              <a:ext uri="{FF2B5EF4-FFF2-40B4-BE49-F238E27FC236}">
                <a16:creationId xmlns:a16="http://schemas.microsoft.com/office/drawing/2014/main" id="{66BEB9D8-2FE9-9E53-EBA1-E49983713D7B}"/>
              </a:ext>
            </a:extLst>
          </p:cNvPr>
          <p:cNvGraphicFramePr>
            <a:graphicFrameLocks noGrp="1"/>
          </p:cNvGraphicFramePr>
          <p:nvPr>
            <p:extLst>
              <p:ext uri="{D42A27DB-BD31-4B8C-83A1-F6EECF244321}">
                <p14:modId xmlns:p14="http://schemas.microsoft.com/office/powerpoint/2010/main" val="2702421802"/>
              </p:ext>
            </p:extLst>
          </p:nvPr>
        </p:nvGraphicFramePr>
        <p:xfrm>
          <a:off x="431735" y="2072680"/>
          <a:ext cx="5915025" cy="6005907"/>
        </p:xfrm>
        <a:graphic>
          <a:graphicData uri="http://schemas.openxmlformats.org/drawingml/2006/table">
            <a:tbl>
              <a:tblPr firstRow="1" bandRow="1">
                <a:tableStyleId>{5940675A-B579-460E-94D1-54222C63F5DA}</a:tableStyleId>
              </a:tblPr>
              <a:tblGrid>
                <a:gridCol w="1484420">
                  <a:extLst>
                    <a:ext uri="{9D8B030D-6E8A-4147-A177-3AD203B41FA5}">
                      <a16:colId xmlns:a16="http://schemas.microsoft.com/office/drawing/2014/main" val="4019845815"/>
                    </a:ext>
                  </a:extLst>
                </a:gridCol>
                <a:gridCol w="1210266">
                  <a:extLst>
                    <a:ext uri="{9D8B030D-6E8A-4147-A177-3AD203B41FA5}">
                      <a16:colId xmlns:a16="http://schemas.microsoft.com/office/drawing/2014/main" val="293937659"/>
                    </a:ext>
                  </a:extLst>
                </a:gridCol>
                <a:gridCol w="3220339">
                  <a:extLst>
                    <a:ext uri="{9D8B030D-6E8A-4147-A177-3AD203B41FA5}">
                      <a16:colId xmlns:a16="http://schemas.microsoft.com/office/drawing/2014/main" val="522179033"/>
                    </a:ext>
                  </a:extLst>
                </a:gridCol>
              </a:tblGrid>
              <a:tr h="481971">
                <a:tc>
                  <a:txBody>
                    <a:bodyPr/>
                    <a:lstStyle/>
                    <a:p>
                      <a:pPr algn="ctr"/>
                      <a:r>
                        <a:rPr lang="en-GB" b="1" i="1" dirty="0">
                          <a:solidFill>
                            <a:srgbClr val="E6151B"/>
                          </a:solidFill>
                        </a:rPr>
                        <a:t>Grade Descriptor</a:t>
                      </a:r>
                    </a:p>
                  </a:txBody>
                  <a:tcPr anchor="ctr"/>
                </a:tc>
                <a:tc>
                  <a:txBody>
                    <a:bodyPr/>
                    <a:lstStyle/>
                    <a:p>
                      <a:pPr algn="ctr"/>
                      <a:r>
                        <a:rPr lang="en-GB" b="1" i="1" dirty="0">
                          <a:solidFill>
                            <a:srgbClr val="E6151B"/>
                          </a:solidFill>
                        </a:rPr>
                        <a:t>Grade</a:t>
                      </a:r>
                    </a:p>
                  </a:txBody>
                  <a:tcPr anchor="ctr"/>
                </a:tc>
                <a:tc>
                  <a:txBody>
                    <a:bodyPr/>
                    <a:lstStyle/>
                    <a:p>
                      <a:pPr algn="ctr"/>
                      <a:r>
                        <a:rPr lang="en-GB" b="1" i="1" dirty="0">
                          <a:solidFill>
                            <a:srgbClr val="E6151B"/>
                          </a:solidFill>
                        </a:rPr>
                        <a:t>Comment</a:t>
                      </a:r>
                    </a:p>
                  </a:txBody>
                  <a:tcPr anchor="ctr"/>
                </a:tc>
                <a:extLst>
                  <a:ext uri="{0D108BD9-81ED-4DB2-BD59-A6C34878D82A}">
                    <a16:rowId xmlns:a16="http://schemas.microsoft.com/office/drawing/2014/main" val="3343981073"/>
                  </a:ext>
                </a:extLst>
              </a:tr>
              <a:tr h="790681">
                <a:tc>
                  <a:txBody>
                    <a:bodyPr/>
                    <a:lstStyle/>
                    <a:p>
                      <a:pPr algn="ctr"/>
                      <a:r>
                        <a:rPr lang="en-GB" dirty="0"/>
                        <a:t>Structure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706926770"/>
                  </a:ext>
                </a:extLst>
              </a:tr>
              <a:tr h="790681">
                <a:tc>
                  <a:txBody>
                    <a:bodyPr/>
                    <a:lstStyle/>
                    <a:p>
                      <a:pPr algn="ctr"/>
                      <a:r>
                        <a:rPr lang="en-GB" dirty="0"/>
                        <a:t>Style</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45601380"/>
                  </a:ext>
                </a:extLst>
              </a:tr>
              <a:tr h="790681">
                <a:tc>
                  <a:txBody>
                    <a:bodyPr/>
                    <a:lstStyle/>
                    <a:p>
                      <a:pPr algn="ctr"/>
                      <a:r>
                        <a:rPr lang="en-GB" dirty="0"/>
                        <a:t>Voice and Speech</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031075847"/>
                  </a:ext>
                </a:extLst>
              </a:tr>
              <a:tr h="790681">
                <a:tc>
                  <a:txBody>
                    <a:bodyPr/>
                    <a:lstStyle/>
                    <a:p>
                      <a:pPr algn="ctr"/>
                      <a:r>
                        <a:rPr lang="en-GB" dirty="0"/>
                        <a:t>Content</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3372577923"/>
                  </a:ext>
                </a:extLst>
              </a:tr>
              <a:tr h="790681">
                <a:tc>
                  <a:txBody>
                    <a:bodyPr/>
                    <a:lstStyle/>
                    <a:p>
                      <a:pPr algn="ctr"/>
                      <a:r>
                        <a:rPr lang="en-GB" dirty="0"/>
                        <a:t>Audio/Visual</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1828793293"/>
                  </a:ext>
                </a:extLst>
              </a:tr>
              <a:tr h="790681">
                <a:tc>
                  <a:txBody>
                    <a:bodyPr/>
                    <a:lstStyle/>
                    <a:p>
                      <a:pPr algn="ctr"/>
                      <a:r>
                        <a:rPr lang="en-GB" dirty="0"/>
                        <a:t>Communication</a:t>
                      </a:r>
                    </a:p>
                  </a:txBody>
                  <a:tcPr anchor="ctr"/>
                </a:tc>
                <a:tc>
                  <a:txBody>
                    <a:bodyPr/>
                    <a:lstStyle/>
                    <a:p>
                      <a:pPr algn="ctr"/>
                      <a:endParaRPr lang="en-GB" dirty="0"/>
                    </a:p>
                  </a:txBody>
                  <a:tcPr anchor="ctr"/>
                </a:tc>
                <a:tc>
                  <a:txBody>
                    <a:bodyPr/>
                    <a:lstStyle/>
                    <a:p>
                      <a:endParaRPr lang="en-GB" dirty="0"/>
                    </a:p>
                  </a:txBody>
                  <a:tcPr/>
                </a:tc>
                <a:extLst>
                  <a:ext uri="{0D108BD9-81ED-4DB2-BD59-A6C34878D82A}">
                    <a16:rowId xmlns:a16="http://schemas.microsoft.com/office/drawing/2014/main" val="2313087214"/>
                  </a:ext>
                </a:extLst>
              </a:tr>
              <a:tr h="779850">
                <a:tc>
                  <a:txBody>
                    <a:bodyPr/>
                    <a:lstStyle/>
                    <a:p>
                      <a:pPr algn="ctr"/>
                      <a:r>
                        <a:rPr lang="en-GB" b="1" dirty="0"/>
                        <a:t>Overall Section 1</a:t>
                      </a:r>
                    </a:p>
                  </a:txBody>
                  <a:tcPr anchor="ctr"/>
                </a:tc>
                <a:tc gridSpan="2">
                  <a:txBody>
                    <a:bodyPr/>
                    <a:lstStyle/>
                    <a:p>
                      <a:pPr algn="ctr"/>
                      <a:r>
                        <a:rPr lang="en-GB" b="1" i="1" dirty="0"/>
                        <a:t>Merit</a:t>
                      </a:r>
                    </a:p>
                  </a:txBody>
                  <a:tcPr anchor="ctr"/>
                </a:tc>
                <a:tc hMerge="1">
                  <a:txBody>
                    <a:bodyPr/>
                    <a:lstStyle/>
                    <a:p>
                      <a:endParaRPr lang="en-GB" dirty="0"/>
                    </a:p>
                  </a:txBody>
                  <a:tcPr/>
                </a:tc>
                <a:extLst>
                  <a:ext uri="{0D108BD9-81ED-4DB2-BD59-A6C34878D82A}">
                    <a16:rowId xmlns:a16="http://schemas.microsoft.com/office/drawing/2014/main" val="3408705655"/>
                  </a:ext>
                </a:extLst>
              </a:tr>
            </a:tbl>
          </a:graphicData>
        </a:graphic>
      </p:graphicFrame>
    </p:spTree>
    <p:extLst>
      <p:ext uri="{BB962C8B-B14F-4D97-AF65-F5344CB8AC3E}">
        <p14:creationId xmlns:p14="http://schemas.microsoft.com/office/powerpoint/2010/main" val="24024948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2BF96B5-6F00-9699-ABB1-87A1D545A2A5}"/>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10" name="Picture 9">
            <a:extLst>
              <a:ext uri="{FF2B5EF4-FFF2-40B4-BE49-F238E27FC236}">
                <a16:creationId xmlns:a16="http://schemas.microsoft.com/office/drawing/2014/main" id="{2D78BBAC-C0FA-AD23-EE11-DB54990CE855}"/>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12" name="Picture 11">
            <a:extLst>
              <a:ext uri="{FF2B5EF4-FFF2-40B4-BE49-F238E27FC236}">
                <a16:creationId xmlns:a16="http://schemas.microsoft.com/office/drawing/2014/main" id="{5E596BA1-0593-862F-9F51-C10D866A2247}"/>
              </a:ext>
            </a:extLst>
          </p:cNvPr>
          <p:cNvPicPr>
            <a:picLocks noChangeAspect="1"/>
          </p:cNvPicPr>
          <p:nvPr/>
        </p:nvPicPr>
        <p:blipFill>
          <a:blip r:embed="rId3"/>
          <a:stretch>
            <a:fillRect/>
          </a:stretch>
        </p:blipFill>
        <p:spPr>
          <a:xfrm>
            <a:off x="332656" y="8625408"/>
            <a:ext cx="382863" cy="436788"/>
          </a:xfrm>
          <a:prstGeom prst="rect">
            <a:avLst/>
          </a:prstGeom>
        </p:spPr>
      </p:pic>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8486"/>
            <a:ext cx="5915025" cy="648067"/>
          </a:xfrm>
        </p:spPr>
        <p:txBody>
          <a:bodyPr/>
          <a:lstStyle/>
          <a:p>
            <a:r>
              <a:rPr lang="en-GB" b="1" i="1"/>
              <a:t>Self-assessment</a:t>
            </a:r>
            <a:endParaRPr lang="en-GB" b="1" i="1" dirty="0"/>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39</a:t>
            </a:fld>
            <a:endParaRPr lang="en-GB"/>
          </a:p>
        </p:txBody>
      </p:sp>
      <p:graphicFrame>
        <p:nvGraphicFramePr>
          <p:cNvPr id="7" name="Table 6">
            <a:extLst>
              <a:ext uri="{FF2B5EF4-FFF2-40B4-BE49-F238E27FC236}">
                <a16:creationId xmlns:a16="http://schemas.microsoft.com/office/drawing/2014/main" id="{F7C51711-4138-CC4A-B8C2-FD9C6C2A871B}"/>
              </a:ext>
            </a:extLst>
          </p:cNvPr>
          <p:cNvGraphicFramePr>
            <a:graphicFrameLocks noGrp="1"/>
          </p:cNvGraphicFramePr>
          <p:nvPr>
            <p:extLst>
              <p:ext uri="{D42A27DB-BD31-4B8C-83A1-F6EECF244321}">
                <p14:modId xmlns:p14="http://schemas.microsoft.com/office/powerpoint/2010/main" val="2534037151"/>
              </p:ext>
            </p:extLst>
          </p:nvPr>
        </p:nvGraphicFramePr>
        <p:xfrm>
          <a:off x="280616" y="1586553"/>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pic>
        <p:nvPicPr>
          <p:cNvPr id="6" name="Picture 5">
            <a:extLst>
              <a:ext uri="{FF2B5EF4-FFF2-40B4-BE49-F238E27FC236}">
                <a16:creationId xmlns:a16="http://schemas.microsoft.com/office/drawing/2014/main" id="{66FDC381-FBEB-FCA0-A718-E1E2610FEC0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6261186" y="9129464"/>
            <a:ext cx="486743" cy="527403"/>
          </a:xfrm>
          <a:prstGeom prst="rect">
            <a:avLst/>
          </a:prstGeom>
        </p:spPr>
      </p:pic>
    </p:spTree>
    <p:extLst>
      <p:ext uri="{BB962C8B-B14F-4D97-AF65-F5344CB8AC3E}">
        <p14:creationId xmlns:p14="http://schemas.microsoft.com/office/powerpoint/2010/main" val="701486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E4C9B-F572-4553-868F-071B7E4DF370}"/>
              </a:ext>
            </a:extLst>
          </p:cNvPr>
          <p:cNvSpPr>
            <a:spLocks noGrp="1"/>
          </p:cNvSpPr>
          <p:nvPr>
            <p:ph type="title"/>
          </p:nvPr>
        </p:nvSpPr>
        <p:spPr>
          <a:xfrm>
            <a:off x="260648" y="932434"/>
            <a:ext cx="5915025" cy="648067"/>
          </a:xfrm>
        </p:spPr>
        <p:txBody>
          <a:bodyPr/>
          <a:lstStyle/>
          <a:p>
            <a:r>
              <a:rPr lang="en-GB" b="1" i="1" dirty="0"/>
              <a:t>Self-assessment</a:t>
            </a:r>
          </a:p>
        </p:txBody>
      </p:sp>
      <p:sp>
        <p:nvSpPr>
          <p:cNvPr id="3" name="Date Placeholder 2">
            <a:extLst>
              <a:ext uri="{FF2B5EF4-FFF2-40B4-BE49-F238E27FC236}">
                <a16:creationId xmlns:a16="http://schemas.microsoft.com/office/drawing/2014/main" id="{DA037E23-8190-40C0-A180-B3D5B99A38E5}"/>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1E117655-7943-454B-AE7C-4F66A48E4474}"/>
              </a:ext>
            </a:extLst>
          </p:cNvPr>
          <p:cNvSpPr>
            <a:spLocks noGrp="1"/>
          </p:cNvSpPr>
          <p:nvPr>
            <p:ph type="ftr" sz="quarter" idx="11"/>
          </p:nvPr>
        </p:nvSpPr>
        <p:spPr>
          <a:xfrm>
            <a:off x="1808822" y="9181402"/>
            <a:ext cx="2700298" cy="527403"/>
          </a:xfrm>
        </p:spPr>
        <p:txBody>
          <a:bodyPr/>
          <a:lstStyle/>
          <a:p>
            <a:r>
              <a:rPr lang="en-US" dirty="0"/>
              <a:t>ESB-RES-C192  </a:t>
            </a:r>
          </a:p>
          <a:p>
            <a:r>
              <a:rPr lang="en-US" dirty="0"/>
              <a:t>L1G2-Speech to Connect-Learner Workbook-Section 1</a:t>
            </a:r>
            <a:endParaRPr lang="en-GB" dirty="0"/>
          </a:p>
        </p:txBody>
      </p:sp>
      <p:sp>
        <p:nvSpPr>
          <p:cNvPr id="5" name="Slide Number Placeholder 4">
            <a:extLst>
              <a:ext uri="{FF2B5EF4-FFF2-40B4-BE49-F238E27FC236}">
                <a16:creationId xmlns:a16="http://schemas.microsoft.com/office/drawing/2014/main" id="{B79A4187-BA8D-4049-9EDD-B1ECB3D51F24}"/>
              </a:ext>
            </a:extLst>
          </p:cNvPr>
          <p:cNvSpPr>
            <a:spLocks noGrp="1"/>
          </p:cNvSpPr>
          <p:nvPr>
            <p:ph type="sldNum" sz="quarter" idx="12"/>
          </p:nvPr>
        </p:nvSpPr>
        <p:spPr/>
        <p:txBody>
          <a:bodyPr/>
          <a:lstStyle/>
          <a:p>
            <a:fld id="{EFC07C4F-4DD7-4452-9CBE-7B4BC77324C7}" type="slidenum">
              <a:rPr lang="en-GB" smtClean="0"/>
              <a:t>4</a:t>
            </a:fld>
            <a:endParaRPr lang="en-GB"/>
          </a:p>
        </p:txBody>
      </p:sp>
      <p:graphicFrame>
        <p:nvGraphicFramePr>
          <p:cNvPr id="7" name="Table 6">
            <a:extLst>
              <a:ext uri="{FF2B5EF4-FFF2-40B4-BE49-F238E27FC236}">
                <a16:creationId xmlns:a16="http://schemas.microsoft.com/office/drawing/2014/main" id="{D4D04EFD-5A01-4E23-9BB8-7F41ADF11916}"/>
              </a:ext>
            </a:extLst>
          </p:cNvPr>
          <p:cNvGraphicFramePr>
            <a:graphicFrameLocks noGrp="1"/>
          </p:cNvGraphicFramePr>
          <p:nvPr>
            <p:extLst>
              <p:ext uri="{D42A27DB-BD31-4B8C-83A1-F6EECF244321}">
                <p14:modId xmlns:p14="http://schemas.microsoft.com/office/powerpoint/2010/main" val="977046313"/>
              </p:ext>
            </p:extLst>
          </p:nvPr>
        </p:nvGraphicFramePr>
        <p:xfrm>
          <a:off x="260648" y="1583081"/>
          <a:ext cx="6416341" cy="6288122"/>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787868252"/>
                    </a:ext>
                  </a:extLst>
                </a:gridCol>
                <a:gridCol w="1514711">
                  <a:extLst>
                    <a:ext uri="{9D8B030D-6E8A-4147-A177-3AD203B41FA5}">
                      <a16:colId xmlns:a16="http://schemas.microsoft.com/office/drawing/2014/main" val="3878249721"/>
                    </a:ext>
                  </a:extLst>
                </a:gridCol>
                <a:gridCol w="1514711">
                  <a:extLst>
                    <a:ext uri="{9D8B030D-6E8A-4147-A177-3AD203B41FA5}">
                      <a16:colId xmlns:a16="http://schemas.microsoft.com/office/drawing/2014/main" val="590961038"/>
                    </a:ext>
                  </a:extLst>
                </a:gridCol>
                <a:gridCol w="1514711">
                  <a:extLst>
                    <a:ext uri="{9D8B030D-6E8A-4147-A177-3AD203B41FA5}">
                      <a16:colId xmlns:a16="http://schemas.microsoft.com/office/drawing/2014/main" val="3948152569"/>
                    </a:ext>
                  </a:extLst>
                </a:gridCol>
              </a:tblGrid>
              <a:tr h="527402">
                <a:tc>
                  <a:txBody>
                    <a:bodyPr/>
                    <a:lstStyle/>
                    <a:p>
                      <a:pPr algn="ctr"/>
                      <a:r>
                        <a:rPr lang="en-GB" sz="1200" dirty="0"/>
                        <a:t>Skill</a:t>
                      </a:r>
                    </a:p>
                  </a:txBody>
                  <a:tcPr anchor="ctr"/>
                </a:tc>
                <a:tc>
                  <a:txBody>
                    <a:bodyPr/>
                    <a:lstStyle/>
                    <a:p>
                      <a:pPr algn="ctr"/>
                      <a:r>
                        <a:rPr lang="en-GB" sz="1200" dirty="0"/>
                        <a:t>Not Confident</a:t>
                      </a:r>
                    </a:p>
                  </a:txBody>
                  <a:tcPr anchor="ctr">
                    <a:solidFill>
                      <a:srgbClr val="F4891C"/>
                    </a:solidFill>
                  </a:tcPr>
                </a:tc>
                <a:tc>
                  <a:txBody>
                    <a:bodyPr/>
                    <a:lstStyle/>
                    <a:p>
                      <a:pPr algn="ctr"/>
                      <a:r>
                        <a:rPr lang="en-GB" sz="1200" dirty="0"/>
                        <a:t>Somewhat Confident</a:t>
                      </a:r>
                    </a:p>
                  </a:txBody>
                  <a:tcPr anchor="ctr">
                    <a:solidFill>
                      <a:srgbClr val="FBD109"/>
                    </a:solidFill>
                  </a:tcPr>
                </a:tc>
                <a:tc>
                  <a:txBody>
                    <a:bodyPr/>
                    <a:lstStyle/>
                    <a:p>
                      <a:pPr algn="ctr"/>
                      <a:r>
                        <a:rPr lang="en-GB" sz="1200" dirty="0"/>
                        <a:t>Very Confident</a:t>
                      </a:r>
                    </a:p>
                  </a:txBody>
                  <a:tcPr anchor="ctr">
                    <a:solidFill>
                      <a:srgbClr val="C4D820"/>
                    </a:solidFill>
                  </a:tcPr>
                </a:tc>
                <a:extLst>
                  <a:ext uri="{0D108BD9-81ED-4DB2-BD59-A6C34878D82A}">
                    <a16:rowId xmlns:a16="http://schemas.microsoft.com/office/drawing/2014/main" val="3369953776"/>
                  </a:ext>
                </a:extLst>
              </a:tr>
              <a:tr h="640080">
                <a:tc>
                  <a:txBody>
                    <a:bodyPr/>
                    <a:lstStyle/>
                    <a:p>
                      <a:r>
                        <a:rPr lang="en-GB" sz="1200" dirty="0"/>
                        <a:t>I can talk for four minutes about a topic that interests me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791852291"/>
                  </a:ext>
                </a:extLst>
              </a:tr>
              <a:tr h="640080">
                <a:tc>
                  <a:txBody>
                    <a:bodyPr/>
                    <a:lstStyle/>
                    <a:p>
                      <a:r>
                        <a:rPr lang="en-GB" sz="1200" dirty="0"/>
                        <a:t>I can plan a clear,</a:t>
                      </a:r>
                      <a:r>
                        <a:rPr lang="en-GB" sz="1200" baseline="0" dirty="0"/>
                        <a:t> original </a:t>
                      </a:r>
                      <a:r>
                        <a:rPr lang="en-GB" sz="1200" dirty="0"/>
                        <a:t>beginning and conclusion</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39334833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deliver my talk </a:t>
                      </a:r>
                      <a:r>
                        <a:rPr lang="en-GB" sz="1200" baseline="0" dirty="0"/>
                        <a:t>without relying on notes</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33411040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speak audibly and clearly in front of a small group</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092688760"/>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change my pace, pitch and volume</a:t>
                      </a:r>
                      <a:r>
                        <a:rPr lang="en-GB" sz="1200" baseline="0" dirty="0"/>
                        <a:t> for effect</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2291509949"/>
                  </a:ext>
                </a:extLst>
              </a:tr>
              <a:tr h="640080">
                <a:tc>
                  <a:txBody>
                    <a:bodyPr/>
                    <a:lstStyle/>
                    <a:p>
                      <a:r>
                        <a:rPr lang="en-GB" sz="1200" dirty="0"/>
                        <a:t>I can research a topic to add detail to my talk</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460175352"/>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a:t>
                      </a:r>
                      <a:r>
                        <a:rPr lang="en-GB" sz="1200" baseline="0" dirty="0"/>
                        <a:t> include personal details in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404948827"/>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visual</a:t>
                      </a:r>
                      <a:r>
                        <a:rPr lang="en-GB" sz="1200" baseline="0" dirty="0"/>
                        <a:t> aids effectively to support my talk</a:t>
                      </a: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1848418149"/>
                  </a:ext>
                </a:extLst>
              </a:tr>
              <a:tr h="64008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t>I can use eye contact and body language to engage with the audience</a:t>
                      </a:r>
                    </a:p>
                  </a:txBody>
                  <a:tcPr anchor="ctr"/>
                </a:tc>
                <a:tc>
                  <a:txBody>
                    <a:bodyPr/>
                    <a:lstStyle/>
                    <a:p>
                      <a:pPr algn="ctr"/>
                      <a:endParaRPr lang="en-GB" sz="1200" dirty="0"/>
                    </a:p>
                  </a:txBody>
                  <a:tcPr anchor="ctr"/>
                </a:tc>
                <a:tc>
                  <a:txBody>
                    <a:bodyPr/>
                    <a:lstStyle/>
                    <a:p>
                      <a:pPr algn="ctr"/>
                      <a:endParaRPr lang="en-GB" sz="1200" dirty="0"/>
                    </a:p>
                  </a:txBody>
                  <a:tcPr anchor="ctr"/>
                </a:tc>
                <a:tc>
                  <a:txBody>
                    <a:bodyPr/>
                    <a:lstStyle/>
                    <a:p>
                      <a:pPr algn="ctr"/>
                      <a:endParaRPr lang="en-GB" sz="1200" dirty="0"/>
                    </a:p>
                  </a:txBody>
                  <a:tcPr anchor="ctr"/>
                </a:tc>
                <a:extLst>
                  <a:ext uri="{0D108BD9-81ED-4DB2-BD59-A6C34878D82A}">
                    <a16:rowId xmlns:a16="http://schemas.microsoft.com/office/drawing/2014/main" val="3134130594"/>
                  </a:ext>
                </a:extLst>
              </a:tr>
            </a:tbl>
          </a:graphicData>
        </a:graphic>
      </p:graphicFrame>
      <p:sp>
        <p:nvSpPr>
          <p:cNvPr id="6" name="TextBox 5">
            <a:extLst>
              <a:ext uri="{FF2B5EF4-FFF2-40B4-BE49-F238E27FC236}">
                <a16:creationId xmlns:a16="http://schemas.microsoft.com/office/drawing/2014/main" id="{A9DDFE75-6E0A-AEAE-9465-71818ED8EE1A}"/>
              </a:ext>
            </a:extLst>
          </p:cNvPr>
          <p:cNvSpPr txBox="1"/>
          <p:nvPr/>
        </p:nvSpPr>
        <p:spPr>
          <a:xfrm>
            <a:off x="280615" y="7962009"/>
            <a:ext cx="6416341" cy="1132058"/>
          </a:xfrm>
          <a:prstGeom prst="rect">
            <a:avLst/>
          </a:prstGeom>
          <a:noFill/>
          <a:ln>
            <a:solidFill>
              <a:schemeClr val="tx1"/>
            </a:solidFill>
          </a:ln>
        </p:spPr>
        <p:txBody>
          <a:bodyPr wrap="square" rtlCol="0">
            <a:spAutoFit/>
          </a:bodyPr>
          <a:lstStyle/>
          <a:p>
            <a:endParaRPr lang="en-GB" dirty="0"/>
          </a:p>
        </p:txBody>
      </p:sp>
      <p:pic>
        <p:nvPicPr>
          <p:cNvPr id="8" name="Picture 7">
            <a:extLst>
              <a:ext uri="{FF2B5EF4-FFF2-40B4-BE49-F238E27FC236}">
                <a16:creationId xmlns:a16="http://schemas.microsoft.com/office/drawing/2014/main" id="{C688196A-0C78-B301-4BA4-959E6FACA481}"/>
              </a:ext>
            </a:extLst>
          </p:cNvPr>
          <p:cNvPicPr>
            <a:picLocks noChangeAspect="1"/>
          </p:cNvPicPr>
          <p:nvPr/>
        </p:nvPicPr>
        <p:blipFill>
          <a:blip r:embed="rId2"/>
          <a:stretch>
            <a:fillRect/>
          </a:stretch>
        </p:blipFill>
        <p:spPr>
          <a:xfrm>
            <a:off x="332656" y="8049344"/>
            <a:ext cx="371539" cy="339993"/>
          </a:xfrm>
          <a:prstGeom prst="rect">
            <a:avLst/>
          </a:prstGeom>
        </p:spPr>
      </p:pic>
      <p:pic>
        <p:nvPicPr>
          <p:cNvPr id="9" name="Picture 8">
            <a:extLst>
              <a:ext uri="{FF2B5EF4-FFF2-40B4-BE49-F238E27FC236}">
                <a16:creationId xmlns:a16="http://schemas.microsoft.com/office/drawing/2014/main" id="{C3DA04B8-9D85-C1B6-94BF-38EC488A79E8}"/>
              </a:ext>
            </a:extLst>
          </p:cNvPr>
          <p:cNvPicPr>
            <a:picLocks noChangeAspect="1"/>
          </p:cNvPicPr>
          <p:nvPr/>
        </p:nvPicPr>
        <p:blipFill>
          <a:blip r:embed="rId3"/>
          <a:stretch>
            <a:fillRect/>
          </a:stretch>
        </p:blipFill>
        <p:spPr>
          <a:xfrm>
            <a:off x="332656" y="8625408"/>
            <a:ext cx="382863" cy="436788"/>
          </a:xfrm>
          <a:prstGeom prst="rect">
            <a:avLst/>
          </a:prstGeom>
        </p:spPr>
      </p:pic>
      <p:pic>
        <p:nvPicPr>
          <p:cNvPr id="10" name="Picture 9" descr="A black x on a white background&#10;&#10;Description automatically generated">
            <a:extLst>
              <a:ext uri="{FF2B5EF4-FFF2-40B4-BE49-F238E27FC236}">
                <a16:creationId xmlns:a16="http://schemas.microsoft.com/office/drawing/2014/main" id="{0444D43C-3DB3-3F1E-02D8-E99A6B4DACFE}"/>
              </a:ext>
            </a:extLst>
          </p:cNvPr>
          <p:cNvPicPr>
            <a:picLocks noGrp="1" noRot="1" noMove="1" noResize="1" noEditPoints="1" noAdjustHandles="1" noChangeArrowheads="1" noChangeShapeType="1" noCrop="1"/>
          </p:cNvPicPr>
          <p:nvPr/>
        </p:nvPicPr>
        <p:blipFill>
          <a:blip r:embed="rId4"/>
          <a:stretch>
            <a:fillRect/>
          </a:stretch>
        </p:blipFill>
        <p:spPr>
          <a:xfrm>
            <a:off x="6308104" y="9177679"/>
            <a:ext cx="495456" cy="523875"/>
          </a:xfrm>
          <a:prstGeom prst="rect">
            <a:avLst/>
          </a:prstGeom>
        </p:spPr>
      </p:pic>
    </p:spTree>
    <p:extLst>
      <p:ext uri="{BB962C8B-B14F-4D97-AF65-F5344CB8AC3E}">
        <p14:creationId xmlns:p14="http://schemas.microsoft.com/office/powerpoint/2010/main" val="1042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992560"/>
            <a:ext cx="5915025" cy="648067"/>
          </a:xfrm>
        </p:spPr>
        <p:txBody>
          <a:bodyPr/>
          <a:lstStyle/>
          <a:p>
            <a:r>
              <a:rPr lang="en-GB" b="1" i="1" dirty="0"/>
              <a:t>Topic ideas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5</a:t>
            </a:fld>
            <a:endParaRPr lang="en-GB"/>
          </a:p>
        </p:txBody>
      </p:sp>
      <p:sp>
        <p:nvSpPr>
          <p:cNvPr id="6" name="Rectangle 5"/>
          <p:cNvSpPr/>
          <p:nvPr/>
        </p:nvSpPr>
        <p:spPr>
          <a:xfrm>
            <a:off x="260648" y="1640627"/>
            <a:ext cx="6336704" cy="3600405"/>
          </a:xfrm>
          <a:prstGeom prst="rect">
            <a:avLst/>
          </a:prstGeom>
        </p:spPr>
        <p:style>
          <a:lnRef idx="2">
            <a:schemeClr val="dk1"/>
          </a:lnRef>
          <a:fillRef idx="1">
            <a:schemeClr val="lt1"/>
          </a:fillRef>
          <a:effectRef idx="0">
            <a:schemeClr val="dk1"/>
          </a:effectRef>
          <a:fontRef idx="minor">
            <a:schemeClr val="dk1"/>
          </a:fontRef>
        </p:style>
        <p:txBody>
          <a:bodyPr tIns="72000" rtlCol="0" anchor="t"/>
          <a:lstStyle/>
          <a:p>
            <a:pPr algn="ctr"/>
            <a:r>
              <a:rPr lang="en-GB" sz="1600" dirty="0"/>
              <a:t>What are your interests?</a:t>
            </a:r>
          </a:p>
        </p:txBody>
      </p:sp>
      <p:sp>
        <p:nvSpPr>
          <p:cNvPr id="7" name="Rectangle 6"/>
          <p:cNvSpPr/>
          <p:nvPr/>
        </p:nvSpPr>
        <p:spPr>
          <a:xfrm>
            <a:off x="296198" y="5529064"/>
            <a:ext cx="6336704" cy="3384376"/>
          </a:xfrm>
          <a:prstGeom prst="rect">
            <a:avLst/>
          </a:prstGeom>
        </p:spPr>
        <p:style>
          <a:lnRef idx="2">
            <a:schemeClr val="dk1"/>
          </a:lnRef>
          <a:fillRef idx="1">
            <a:schemeClr val="lt1"/>
          </a:fillRef>
          <a:effectRef idx="0">
            <a:schemeClr val="dk1"/>
          </a:effectRef>
          <a:fontRef idx="minor">
            <a:schemeClr val="dk1"/>
          </a:fontRef>
        </p:style>
        <p:txBody>
          <a:bodyPr numCol="1" rtlCol="0" anchor="t"/>
          <a:lstStyle/>
          <a:p>
            <a:pPr algn="ctr"/>
            <a:endParaRPr lang="en-GB" dirty="0"/>
          </a:p>
          <a:p>
            <a:pPr marL="342900" indent="-342900">
              <a:lnSpc>
                <a:spcPct val="150000"/>
              </a:lnSpc>
              <a:buFont typeface="+mj-lt"/>
              <a:buAutoNum type="arabicPeriod"/>
            </a:pPr>
            <a:endParaRPr lang="en-GB" dirty="0"/>
          </a:p>
          <a:p>
            <a:endParaRPr lang="en-GB" dirty="0"/>
          </a:p>
          <a:p>
            <a:endParaRPr lang="en-GB" dirty="0"/>
          </a:p>
          <a:p>
            <a:endParaRPr lang="en-GB" dirty="0"/>
          </a:p>
        </p:txBody>
      </p:sp>
      <p:sp>
        <p:nvSpPr>
          <p:cNvPr id="9" name="Rectangle 8"/>
          <p:cNvSpPr/>
          <p:nvPr/>
        </p:nvSpPr>
        <p:spPr>
          <a:xfrm>
            <a:off x="296198" y="5578667"/>
            <a:ext cx="6336704" cy="338554"/>
          </a:xfrm>
          <a:prstGeom prst="rect">
            <a:avLst/>
          </a:prstGeom>
        </p:spPr>
        <p:txBody>
          <a:bodyPr wrap="square">
            <a:spAutoFit/>
          </a:bodyPr>
          <a:lstStyle/>
          <a:p>
            <a:pPr algn="ctr"/>
            <a:r>
              <a:rPr lang="en-GB" sz="1600" dirty="0"/>
              <a:t>What categories might people’s interests fall into?</a:t>
            </a:r>
          </a:p>
        </p:txBody>
      </p:sp>
      <p:sp>
        <p:nvSpPr>
          <p:cNvPr id="10" name="Rectangle 9"/>
          <p:cNvSpPr/>
          <p:nvPr/>
        </p:nvSpPr>
        <p:spPr>
          <a:xfrm>
            <a:off x="3493994" y="5921745"/>
            <a:ext cx="3429000" cy="2585323"/>
          </a:xfrm>
          <a:prstGeom prst="rect">
            <a:avLst/>
          </a:prstGeom>
        </p:spPr>
        <p:txBody>
          <a:bodyPr>
            <a:spAutoFit/>
          </a:bodyPr>
          <a:lstStyle/>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a:t>
            </a:r>
          </a:p>
          <a:p>
            <a:pPr marL="342900" indent="-342900">
              <a:lnSpc>
                <a:spcPct val="150000"/>
              </a:lnSpc>
              <a:buFont typeface="+mj-lt"/>
              <a:buAutoNum type="arabicPeriod" startAt="7"/>
            </a:pPr>
            <a:r>
              <a:rPr lang="en-GB" dirty="0"/>
              <a:t>…………………………………. </a:t>
            </a:r>
          </a:p>
        </p:txBody>
      </p:sp>
      <p:sp>
        <p:nvSpPr>
          <p:cNvPr id="11" name="Rectangle 10"/>
          <p:cNvSpPr/>
          <p:nvPr/>
        </p:nvSpPr>
        <p:spPr>
          <a:xfrm>
            <a:off x="476672" y="5921746"/>
            <a:ext cx="3429000" cy="2585323"/>
          </a:xfrm>
          <a:prstGeom prst="rect">
            <a:avLst/>
          </a:prstGeom>
        </p:spPr>
        <p:txBody>
          <a:bodyPr>
            <a:spAutoFit/>
          </a:bodyPr>
          <a:lstStyle/>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a:t>
            </a:r>
          </a:p>
          <a:p>
            <a:pPr marL="342900" indent="-342900">
              <a:lnSpc>
                <a:spcPct val="150000"/>
              </a:lnSpc>
              <a:buFont typeface="+mj-lt"/>
              <a:buAutoNum type="arabicPeriod"/>
            </a:pPr>
            <a:r>
              <a:rPr lang="en-GB" dirty="0"/>
              <a:t>…………………………………. </a:t>
            </a:r>
          </a:p>
        </p:txBody>
      </p:sp>
      <p:sp>
        <p:nvSpPr>
          <p:cNvPr id="12" name="TextBox 11"/>
          <p:cNvSpPr txBox="1"/>
          <p:nvPr/>
        </p:nvSpPr>
        <p:spPr>
          <a:xfrm>
            <a:off x="476672" y="8507068"/>
            <a:ext cx="5904656" cy="338554"/>
          </a:xfrm>
          <a:prstGeom prst="rect">
            <a:avLst/>
          </a:prstGeom>
          <a:noFill/>
        </p:spPr>
        <p:txBody>
          <a:bodyPr wrap="square" rtlCol="0">
            <a:spAutoFit/>
          </a:bodyPr>
          <a:lstStyle/>
          <a:p>
            <a:pPr algn="ctr"/>
            <a:r>
              <a:rPr lang="en-GB" sz="1600" i="1" dirty="0"/>
              <a:t>You could colour co-ordinate your ideas by underlining/highlighting</a:t>
            </a:r>
          </a:p>
        </p:txBody>
      </p:sp>
      <p:pic>
        <p:nvPicPr>
          <p:cNvPr id="8" name="Picture 7" descr="A black x on a white background&#10;&#10;Description automatically generated">
            <a:extLst>
              <a:ext uri="{FF2B5EF4-FFF2-40B4-BE49-F238E27FC236}">
                <a16:creationId xmlns:a16="http://schemas.microsoft.com/office/drawing/2014/main" id="{1293DBF8-FD5D-7D3D-3DD7-33A38B80F945}"/>
              </a:ext>
            </a:extLst>
          </p:cNvPr>
          <p:cNvPicPr>
            <a:picLocks noGrp="1" noRot="1" noChangeAspect="1" noMove="1" noResize="1" noEditPoints="1" noAdjustHandles="1" noChangeArrowheads="1" noChangeShapeType="1" noCrop="1"/>
          </p:cNvPicPr>
          <p:nvPr/>
        </p:nvPicPr>
        <p:blipFill>
          <a:blip r:embed="rId2"/>
          <a:stretch>
            <a:fillRect/>
          </a:stretch>
        </p:blipFill>
        <p:spPr>
          <a:xfrm>
            <a:off x="6270782" y="9149696"/>
            <a:ext cx="495456" cy="523875"/>
          </a:xfrm>
          <a:prstGeom prst="rect">
            <a:avLst/>
          </a:prstGeom>
        </p:spPr>
      </p:pic>
    </p:spTree>
    <p:extLst>
      <p:ext uri="{BB962C8B-B14F-4D97-AF65-F5344CB8AC3E}">
        <p14:creationId xmlns:p14="http://schemas.microsoft.com/office/powerpoint/2010/main" val="345357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48" y="1064568"/>
            <a:ext cx="5915025" cy="864091"/>
          </a:xfrm>
        </p:spPr>
        <p:txBody>
          <a:bodyPr/>
          <a:lstStyle/>
          <a:p>
            <a:r>
              <a:rPr lang="en-GB" b="1" i="1" dirty="0"/>
              <a:t>Generating ideas</a:t>
            </a:r>
          </a:p>
        </p:txBody>
      </p:sp>
      <p:sp>
        <p:nvSpPr>
          <p:cNvPr id="3" name="Date Placeholder 2"/>
          <p:cNvSpPr>
            <a:spLocks noGrp="1"/>
          </p:cNvSpPr>
          <p:nvPr>
            <p:ph type="dt" sz="half" idx="10"/>
          </p:nvPr>
        </p:nvSpPr>
        <p:spPr/>
        <p:txBody>
          <a:bodyPr/>
          <a:lstStyle/>
          <a:p>
            <a:r>
              <a:rPr lang="en-US" smtClean="0"/>
              <a:t>25/01/2024</a:t>
            </a:r>
            <a:endParaRPr lang="en-GB"/>
          </a:p>
        </p:txBody>
      </p:sp>
      <p:sp>
        <p:nvSpPr>
          <p:cNvPr id="4" name="Footer Placeholder 3"/>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6</a:t>
            </a:fld>
            <a:endParaRPr lang="en-GB"/>
          </a:p>
        </p:txBody>
      </p:sp>
      <p:sp>
        <p:nvSpPr>
          <p:cNvPr id="6" name="Rectangle 5"/>
          <p:cNvSpPr/>
          <p:nvPr/>
        </p:nvSpPr>
        <p:spPr>
          <a:xfrm>
            <a:off x="276796" y="1712640"/>
            <a:ext cx="6408712" cy="5795113"/>
          </a:xfrm>
          <a:prstGeom prst="rect">
            <a:avLst/>
          </a:prstGeom>
        </p:spPr>
        <p:txBody>
          <a:bodyPr wrap="square">
            <a:spAutoFit/>
          </a:bodyPr>
          <a:lstStyle/>
          <a:p>
            <a:pPr marL="342900" indent="-342900">
              <a:lnSpc>
                <a:spcPct val="300000"/>
              </a:lnSpc>
              <a:buFont typeface="+mj-lt"/>
              <a:buAutoNum type="arabicPeriod"/>
            </a:pPr>
            <a:r>
              <a:rPr lang="en-GB" sz="1400" dirty="0"/>
              <a:t>Something I enjoy learning about</a:t>
            </a:r>
          </a:p>
          <a:p>
            <a:pPr marL="342900" indent="-342900">
              <a:lnSpc>
                <a:spcPct val="300000"/>
              </a:lnSpc>
              <a:buFont typeface="+mj-lt"/>
              <a:buAutoNum type="arabicPeriod"/>
            </a:pPr>
            <a:r>
              <a:rPr lang="en-GB" sz="1400" dirty="0"/>
              <a:t>A hobby I have</a:t>
            </a:r>
          </a:p>
          <a:p>
            <a:pPr marL="342900" indent="-342900">
              <a:lnSpc>
                <a:spcPct val="300000"/>
              </a:lnSpc>
              <a:buFont typeface="+mj-lt"/>
              <a:buAutoNum type="arabicPeriod"/>
            </a:pPr>
            <a:r>
              <a:rPr lang="en-GB" sz="1400" dirty="0"/>
              <a:t>A game I enjoy</a:t>
            </a:r>
          </a:p>
          <a:p>
            <a:pPr marL="342900" indent="-342900">
              <a:lnSpc>
                <a:spcPct val="300000"/>
              </a:lnSpc>
              <a:buFont typeface="+mj-lt"/>
              <a:buAutoNum type="arabicPeriod"/>
            </a:pPr>
            <a:r>
              <a:rPr lang="en-GB" sz="1400" dirty="0"/>
              <a:t>A place I am interested in</a:t>
            </a:r>
          </a:p>
          <a:p>
            <a:pPr marL="342900" indent="-342900">
              <a:lnSpc>
                <a:spcPct val="300000"/>
              </a:lnSpc>
              <a:buFont typeface="+mj-lt"/>
              <a:buAutoNum type="arabicPeriod"/>
            </a:pPr>
            <a:r>
              <a:rPr lang="en-GB" sz="1400" dirty="0"/>
              <a:t>A time in history I find interesting</a:t>
            </a:r>
          </a:p>
          <a:p>
            <a:pPr marL="342900" indent="-342900">
              <a:lnSpc>
                <a:spcPct val="300000"/>
              </a:lnSpc>
              <a:buFont typeface="+mj-lt"/>
              <a:buAutoNum type="arabicPeriod"/>
            </a:pPr>
            <a:r>
              <a:rPr lang="en-GB" sz="1400" dirty="0"/>
              <a:t>Something that I collect</a:t>
            </a:r>
          </a:p>
          <a:p>
            <a:pPr marL="342900" indent="-342900">
              <a:lnSpc>
                <a:spcPct val="300000"/>
              </a:lnSpc>
              <a:buFont typeface="+mj-lt"/>
              <a:buAutoNum type="arabicPeriod"/>
            </a:pPr>
            <a:r>
              <a:rPr lang="en-GB" sz="1400" dirty="0"/>
              <a:t>A person I admire</a:t>
            </a:r>
          </a:p>
          <a:p>
            <a:pPr marL="342900" indent="-342900">
              <a:lnSpc>
                <a:spcPct val="300000"/>
              </a:lnSpc>
              <a:buFont typeface="+mj-lt"/>
              <a:buAutoNum type="arabicPeriod"/>
            </a:pPr>
            <a:r>
              <a:rPr lang="en-GB" sz="1400" dirty="0"/>
              <a:t>An issue I feel strongly about</a:t>
            </a:r>
          </a:p>
          <a:p>
            <a:pPr marL="342900" indent="-342900">
              <a:lnSpc>
                <a:spcPct val="300000"/>
              </a:lnSpc>
              <a:buFont typeface="+mj-lt"/>
              <a:buAutoNum type="arabicPeriod"/>
            </a:pPr>
            <a:r>
              <a:rPr lang="en-GB" sz="1400" dirty="0"/>
              <a:t>Something I think other people need to know more about</a:t>
            </a:r>
          </a:p>
        </p:txBody>
      </p:sp>
      <p:pic>
        <p:nvPicPr>
          <p:cNvPr id="7" name="Picture 6" descr="A black x on a white background&#10;&#10;Description automatically generated">
            <a:extLst>
              <a:ext uri="{FF2B5EF4-FFF2-40B4-BE49-F238E27FC236}">
                <a16:creationId xmlns:a16="http://schemas.microsoft.com/office/drawing/2014/main" id="{E67B78BD-BAB5-896E-10DE-6358AAEFB259}"/>
              </a:ext>
            </a:extLst>
          </p:cNvPr>
          <p:cNvPicPr>
            <a:picLocks noGrp="1" noRot="1" noChangeAspect="1" noMove="1" noResize="1" noEditPoints="1" noAdjustHandles="1" noChangeArrowheads="1" noChangeShapeType="1" noCrop="1"/>
          </p:cNvPicPr>
          <p:nvPr/>
        </p:nvPicPr>
        <p:blipFill>
          <a:blip r:embed="rId2"/>
          <a:stretch>
            <a:fillRect/>
          </a:stretch>
        </p:blipFill>
        <p:spPr>
          <a:xfrm>
            <a:off x="6261451" y="9149696"/>
            <a:ext cx="495456" cy="523875"/>
          </a:xfrm>
          <a:prstGeom prst="rect">
            <a:avLst/>
          </a:prstGeom>
        </p:spPr>
      </p:pic>
    </p:spTree>
    <p:extLst>
      <p:ext uri="{BB962C8B-B14F-4D97-AF65-F5344CB8AC3E}">
        <p14:creationId xmlns:p14="http://schemas.microsoft.com/office/powerpoint/2010/main" val="154388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772306"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7</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1: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5" name="Picture 14" descr="A black x on a white background&#10;&#10;Description automatically generated">
            <a:extLst>
              <a:ext uri="{FF2B5EF4-FFF2-40B4-BE49-F238E27FC236}">
                <a16:creationId xmlns:a16="http://schemas.microsoft.com/office/drawing/2014/main" id="{9C145C0E-CD4A-0283-8EDC-28B2BA906A6B}"/>
              </a:ext>
            </a:extLst>
          </p:cNvPr>
          <p:cNvPicPr>
            <a:picLocks noGrp="1" noRot="1" noChangeAspect="1" noMove="1" noResize="1" noEditPoints="1" noAdjustHandles="1" noChangeArrowheads="1" noChangeShapeType="1" noCrop="1"/>
          </p:cNvPicPr>
          <p:nvPr/>
        </p:nvPicPr>
        <p:blipFill>
          <a:blip r:embed="rId2"/>
          <a:stretch>
            <a:fillRect/>
          </a:stretch>
        </p:blipFill>
        <p:spPr>
          <a:xfrm>
            <a:off x="6308104" y="9187006"/>
            <a:ext cx="495456" cy="523875"/>
          </a:xfrm>
          <a:prstGeom prst="rect">
            <a:avLst/>
          </a:prstGeom>
        </p:spPr>
      </p:pic>
    </p:spTree>
    <p:extLst>
      <p:ext uri="{BB962C8B-B14F-4D97-AF65-F5344CB8AC3E}">
        <p14:creationId xmlns:p14="http://schemas.microsoft.com/office/powerpoint/2010/main" val="3635132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8</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2: _______________________________________________ </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1026" name="Picture 2">
            <a:extLst>
              <a:ext uri="{FF2B5EF4-FFF2-40B4-BE49-F238E27FC236}">
                <a16:creationId xmlns:a16="http://schemas.microsoft.com/office/drawing/2014/main" id="{F1317997-B852-2803-C097-DC970FC6308D}"/>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98001" y="9192690"/>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894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C23BE-0FBD-4712-A15F-72FDA9F294BA}"/>
              </a:ext>
            </a:extLst>
          </p:cNvPr>
          <p:cNvSpPr>
            <a:spLocks noGrp="1"/>
          </p:cNvSpPr>
          <p:nvPr>
            <p:ph type="title"/>
          </p:nvPr>
        </p:nvSpPr>
        <p:spPr>
          <a:xfrm>
            <a:off x="260648" y="1064569"/>
            <a:ext cx="5915025" cy="498438"/>
          </a:xfrm>
        </p:spPr>
        <p:txBody>
          <a:bodyPr>
            <a:normAutofit fontScale="90000"/>
          </a:bodyPr>
          <a:lstStyle/>
          <a:p>
            <a:r>
              <a:rPr lang="en-GB" b="1" i="1" dirty="0"/>
              <a:t>Making a decision</a:t>
            </a:r>
          </a:p>
        </p:txBody>
      </p:sp>
      <p:sp>
        <p:nvSpPr>
          <p:cNvPr id="3" name="Date Placeholder 2">
            <a:extLst>
              <a:ext uri="{FF2B5EF4-FFF2-40B4-BE49-F238E27FC236}">
                <a16:creationId xmlns:a16="http://schemas.microsoft.com/office/drawing/2014/main" id="{5654DB7D-D9FA-4F57-ABE1-0B0E9321D8AE}"/>
              </a:ext>
            </a:extLst>
          </p:cNvPr>
          <p:cNvSpPr>
            <a:spLocks noGrp="1"/>
          </p:cNvSpPr>
          <p:nvPr>
            <p:ph type="dt" sz="half" idx="10"/>
          </p:nvPr>
        </p:nvSpPr>
        <p:spPr/>
        <p:txBody>
          <a:bodyPr/>
          <a:lstStyle/>
          <a:p>
            <a:r>
              <a:rPr lang="en-US" smtClean="0"/>
              <a:t>25/01/2024</a:t>
            </a:r>
            <a:endParaRPr lang="en-GB"/>
          </a:p>
        </p:txBody>
      </p:sp>
      <p:sp>
        <p:nvSpPr>
          <p:cNvPr id="4" name="Footer Placeholder 3">
            <a:extLst>
              <a:ext uri="{FF2B5EF4-FFF2-40B4-BE49-F238E27FC236}">
                <a16:creationId xmlns:a16="http://schemas.microsoft.com/office/drawing/2014/main" id="{6F09ACBC-A756-4392-ABDE-CE328723B327}"/>
              </a:ext>
            </a:extLst>
          </p:cNvPr>
          <p:cNvSpPr>
            <a:spLocks noGrp="1"/>
          </p:cNvSpPr>
          <p:nvPr>
            <p:ph type="ftr" sz="quarter" idx="11"/>
          </p:nvPr>
        </p:nvSpPr>
        <p:spPr>
          <a:xfrm>
            <a:off x="1808822" y="9181402"/>
            <a:ext cx="2700298" cy="527403"/>
          </a:xfrm>
        </p:spPr>
        <p:txBody>
          <a:bodyPr/>
          <a:lstStyle/>
          <a:p>
            <a:r>
              <a:rPr lang="en-US" dirty="0" smtClean="0"/>
              <a:t>ESB-RES-C192  </a:t>
            </a:r>
          </a:p>
          <a:p>
            <a:r>
              <a:rPr lang="en-US" dirty="0" smtClean="0"/>
              <a:t>L1G2-Speech to Connect-Learner Workbook-Section 1</a:t>
            </a:r>
            <a:endParaRPr lang="en-GB" dirty="0"/>
          </a:p>
        </p:txBody>
      </p:sp>
      <p:sp>
        <p:nvSpPr>
          <p:cNvPr id="5" name="Slide Number Placeholder 4">
            <a:extLst>
              <a:ext uri="{FF2B5EF4-FFF2-40B4-BE49-F238E27FC236}">
                <a16:creationId xmlns:a16="http://schemas.microsoft.com/office/drawing/2014/main" id="{17C0AEBA-2D85-467A-AE91-A36526DCDE4E}"/>
              </a:ext>
            </a:extLst>
          </p:cNvPr>
          <p:cNvSpPr>
            <a:spLocks noGrp="1"/>
          </p:cNvSpPr>
          <p:nvPr>
            <p:ph type="sldNum" sz="quarter" idx="12"/>
          </p:nvPr>
        </p:nvSpPr>
        <p:spPr/>
        <p:txBody>
          <a:bodyPr/>
          <a:lstStyle/>
          <a:p>
            <a:fld id="{EFC07C4F-4DD7-4452-9CBE-7B4BC77324C7}" type="slidenum">
              <a:rPr lang="en-GB" smtClean="0"/>
              <a:t>9</a:t>
            </a:fld>
            <a:endParaRPr lang="en-GB"/>
          </a:p>
        </p:txBody>
      </p:sp>
      <p:grpSp>
        <p:nvGrpSpPr>
          <p:cNvPr id="6" name="Group 5">
            <a:extLst>
              <a:ext uri="{FF2B5EF4-FFF2-40B4-BE49-F238E27FC236}">
                <a16:creationId xmlns:a16="http://schemas.microsoft.com/office/drawing/2014/main" id="{A4A0DAAC-3268-4A25-A3C2-344065A6B316}"/>
              </a:ext>
            </a:extLst>
          </p:cNvPr>
          <p:cNvGrpSpPr/>
          <p:nvPr/>
        </p:nvGrpSpPr>
        <p:grpSpPr>
          <a:xfrm>
            <a:off x="222270" y="2667403"/>
            <a:ext cx="6597353" cy="527404"/>
            <a:chOff x="5292080" y="2348880"/>
            <a:chExt cx="3840265" cy="811833"/>
          </a:xfrm>
        </p:grpSpPr>
        <p:cxnSp>
          <p:nvCxnSpPr>
            <p:cNvPr id="7" name="Straight Connector 6">
              <a:extLst>
                <a:ext uri="{FF2B5EF4-FFF2-40B4-BE49-F238E27FC236}">
                  <a16:creationId xmlns:a16="http://schemas.microsoft.com/office/drawing/2014/main" id="{7D5D954B-57D9-49B4-B3D2-362F99908A40}"/>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75E53D0F-97D7-4D85-827F-44BE70F4C25B}"/>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284DFFF-838A-42A0-B25E-0029E411607D}"/>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A0B691CC-94E2-4CF2-A4F4-059AA06763E4}"/>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440A48E4-0BE2-4418-AF1F-294034FF44A4}"/>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12" name="TextBox 11">
              <a:extLst>
                <a:ext uri="{FF2B5EF4-FFF2-40B4-BE49-F238E27FC236}">
                  <a16:creationId xmlns:a16="http://schemas.microsoft.com/office/drawing/2014/main" id="{26E79506-5D37-47AC-B112-113C2B5871D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13" name="TextBox 12">
              <a:extLst>
                <a:ext uri="{FF2B5EF4-FFF2-40B4-BE49-F238E27FC236}">
                  <a16:creationId xmlns:a16="http://schemas.microsoft.com/office/drawing/2014/main" id="{0ECDAA8C-BCF7-4DA1-BE74-EC9BD9903BC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14" name="TextBox 13">
            <a:extLst>
              <a:ext uri="{FF2B5EF4-FFF2-40B4-BE49-F238E27FC236}">
                <a16:creationId xmlns:a16="http://schemas.microsoft.com/office/drawing/2014/main" id="{64332399-1EC5-4B07-B8B7-AB1170F1C233}"/>
              </a:ext>
            </a:extLst>
          </p:cNvPr>
          <p:cNvSpPr txBox="1"/>
          <p:nvPr/>
        </p:nvSpPr>
        <p:spPr>
          <a:xfrm>
            <a:off x="257854" y="1448510"/>
            <a:ext cx="6336702" cy="369332"/>
          </a:xfrm>
          <a:prstGeom prst="rect">
            <a:avLst/>
          </a:prstGeom>
          <a:noFill/>
        </p:spPr>
        <p:txBody>
          <a:bodyPr wrap="square" rtlCol="0">
            <a:spAutoFit/>
          </a:bodyPr>
          <a:lstStyle/>
          <a:p>
            <a:r>
              <a:rPr lang="en-GB" dirty="0"/>
              <a:t>Topic 3: _______________________________________________</a:t>
            </a:r>
          </a:p>
        </p:txBody>
      </p:sp>
      <p:sp>
        <p:nvSpPr>
          <p:cNvPr id="16" name="TextBox 15">
            <a:extLst>
              <a:ext uri="{FF2B5EF4-FFF2-40B4-BE49-F238E27FC236}">
                <a16:creationId xmlns:a16="http://schemas.microsoft.com/office/drawing/2014/main" id="{EB3C3E82-E0DB-4B77-8681-8B7E370B0D56}"/>
              </a:ext>
            </a:extLst>
          </p:cNvPr>
          <p:cNvSpPr txBox="1"/>
          <p:nvPr/>
        </p:nvSpPr>
        <p:spPr>
          <a:xfrm>
            <a:off x="264970" y="2014729"/>
            <a:ext cx="6336702" cy="369332"/>
          </a:xfrm>
          <a:prstGeom prst="rect">
            <a:avLst/>
          </a:prstGeom>
          <a:noFill/>
        </p:spPr>
        <p:txBody>
          <a:bodyPr wrap="square" rtlCol="0">
            <a:spAutoFit/>
          </a:bodyPr>
          <a:lstStyle/>
          <a:p>
            <a:pPr algn="ctr"/>
            <a:r>
              <a:rPr lang="en-GB" sz="1800" dirty="0"/>
              <a:t>How much you  did enjoy talking about this topic?</a:t>
            </a:r>
          </a:p>
        </p:txBody>
      </p:sp>
      <p:grpSp>
        <p:nvGrpSpPr>
          <p:cNvPr id="17" name="Group 16">
            <a:extLst>
              <a:ext uri="{FF2B5EF4-FFF2-40B4-BE49-F238E27FC236}">
                <a16:creationId xmlns:a16="http://schemas.microsoft.com/office/drawing/2014/main" id="{5EF94CC7-DCF9-4B16-9383-80380448D87F}"/>
              </a:ext>
            </a:extLst>
          </p:cNvPr>
          <p:cNvGrpSpPr/>
          <p:nvPr/>
        </p:nvGrpSpPr>
        <p:grpSpPr>
          <a:xfrm>
            <a:off x="202778" y="4782419"/>
            <a:ext cx="6597353" cy="527404"/>
            <a:chOff x="5292080" y="2348880"/>
            <a:chExt cx="3840265" cy="811833"/>
          </a:xfrm>
        </p:grpSpPr>
        <p:cxnSp>
          <p:nvCxnSpPr>
            <p:cNvPr id="18" name="Straight Connector 17">
              <a:extLst>
                <a:ext uri="{FF2B5EF4-FFF2-40B4-BE49-F238E27FC236}">
                  <a16:creationId xmlns:a16="http://schemas.microsoft.com/office/drawing/2014/main" id="{4CA00C38-A99C-4B86-B172-69D71EB1416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39D6F544-370E-4971-93A7-9F9041376F2E}"/>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455A37D-E500-4345-AA0D-EC1A5937E8DB}"/>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BBE50180-E0FB-4C6E-A3CC-9295B7BEF61C}"/>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2C8FCE2-9303-495B-9AB0-1A7BBBC632CD}"/>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23" name="TextBox 22">
              <a:extLst>
                <a:ext uri="{FF2B5EF4-FFF2-40B4-BE49-F238E27FC236}">
                  <a16:creationId xmlns:a16="http://schemas.microsoft.com/office/drawing/2014/main" id="{8FE9D4FB-2B82-4BAA-965F-8D0653B7B3A6}"/>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24" name="TextBox 23">
              <a:extLst>
                <a:ext uri="{FF2B5EF4-FFF2-40B4-BE49-F238E27FC236}">
                  <a16:creationId xmlns:a16="http://schemas.microsoft.com/office/drawing/2014/main" id="{6521A9BA-C74E-4D4F-AB61-1D9B939A7025}"/>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25" name="TextBox 24">
            <a:extLst>
              <a:ext uri="{FF2B5EF4-FFF2-40B4-BE49-F238E27FC236}">
                <a16:creationId xmlns:a16="http://schemas.microsoft.com/office/drawing/2014/main" id="{B05E049D-EB4D-499E-9577-B96F23C2074F}"/>
              </a:ext>
            </a:extLst>
          </p:cNvPr>
          <p:cNvSpPr txBox="1"/>
          <p:nvPr/>
        </p:nvSpPr>
        <p:spPr>
          <a:xfrm>
            <a:off x="521298" y="4035999"/>
            <a:ext cx="6336702" cy="369332"/>
          </a:xfrm>
          <a:prstGeom prst="rect">
            <a:avLst/>
          </a:prstGeom>
          <a:noFill/>
        </p:spPr>
        <p:txBody>
          <a:bodyPr wrap="square" rtlCol="0">
            <a:spAutoFit/>
          </a:bodyPr>
          <a:lstStyle/>
          <a:p>
            <a:r>
              <a:rPr lang="en-GB" sz="1800" dirty="0"/>
              <a:t>How interesting do you (or your partner) think the topic is?</a:t>
            </a:r>
          </a:p>
        </p:txBody>
      </p:sp>
      <p:grpSp>
        <p:nvGrpSpPr>
          <p:cNvPr id="26" name="Group 25">
            <a:extLst>
              <a:ext uri="{FF2B5EF4-FFF2-40B4-BE49-F238E27FC236}">
                <a16:creationId xmlns:a16="http://schemas.microsoft.com/office/drawing/2014/main" id="{F73E3378-E250-4B9D-A4F0-CD98F7C67351}"/>
              </a:ext>
            </a:extLst>
          </p:cNvPr>
          <p:cNvGrpSpPr/>
          <p:nvPr/>
        </p:nvGrpSpPr>
        <p:grpSpPr>
          <a:xfrm>
            <a:off x="219475" y="6825208"/>
            <a:ext cx="6597353" cy="527404"/>
            <a:chOff x="5292080" y="2348880"/>
            <a:chExt cx="3840265" cy="811833"/>
          </a:xfrm>
        </p:grpSpPr>
        <p:cxnSp>
          <p:nvCxnSpPr>
            <p:cNvPr id="27" name="Straight Connector 26">
              <a:extLst>
                <a:ext uri="{FF2B5EF4-FFF2-40B4-BE49-F238E27FC236}">
                  <a16:creationId xmlns:a16="http://schemas.microsoft.com/office/drawing/2014/main" id="{ACCB47D6-F895-4BA6-AB87-0748AC84B6F4}"/>
                </a:ext>
              </a:extLst>
            </p:cNvPr>
            <p:cNvCxnSpPr/>
            <p:nvPr/>
          </p:nvCxnSpPr>
          <p:spPr>
            <a:xfrm>
              <a:off x="5672708" y="2636912"/>
              <a:ext cx="3075756"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3D4EFA9-8593-4624-8EDC-C08A3E32A4DF}"/>
                </a:ext>
              </a:extLst>
            </p:cNvPr>
            <p:cNvCxnSpPr/>
            <p:nvPr/>
          </p:nvCxnSpPr>
          <p:spPr>
            <a:xfrm>
              <a:off x="5672708"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7626E3FE-278D-4A93-9449-BDE18D0E87F9}"/>
                </a:ext>
              </a:extLst>
            </p:cNvPr>
            <p:cNvCxnSpPr/>
            <p:nvPr/>
          </p:nvCxnSpPr>
          <p:spPr>
            <a:xfrm>
              <a:off x="7236296" y="2348880"/>
              <a:ext cx="0" cy="50405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9B02281-F9E6-4836-8750-942CC6354267}"/>
                </a:ext>
              </a:extLst>
            </p:cNvPr>
            <p:cNvCxnSpPr/>
            <p:nvPr/>
          </p:nvCxnSpPr>
          <p:spPr>
            <a:xfrm>
              <a:off x="8748464" y="2348880"/>
              <a:ext cx="0" cy="504056"/>
            </a:xfrm>
            <a:prstGeom prst="line">
              <a:avLst/>
            </a:prstGeom>
            <a:ln w="1905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C918D86C-7B29-422E-8D5A-C315C98161E7}"/>
                </a:ext>
              </a:extLst>
            </p:cNvPr>
            <p:cNvSpPr txBox="1"/>
            <p:nvPr/>
          </p:nvSpPr>
          <p:spPr>
            <a:xfrm>
              <a:off x="5292080" y="2852936"/>
              <a:ext cx="864096" cy="307777"/>
            </a:xfrm>
            <a:prstGeom prst="rect">
              <a:avLst/>
            </a:prstGeom>
            <a:noFill/>
          </p:spPr>
          <p:txBody>
            <a:bodyPr wrap="square" rtlCol="0">
              <a:spAutoFit/>
            </a:bodyPr>
            <a:lstStyle/>
            <a:p>
              <a:pPr algn="ctr"/>
              <a:r>
                <a:rPr lang="en-GB" sz="1400" dirty="0"/>
                <a:t>Not at all</a:t>
              </a:r>
            </a:p>
          </p:txBody>
        </p:sp>
        <p:sp>
          <p:nvSpPr>
            <p:cNvPr id="32" name="TextBox 31">
              <a:extLst>
                <a:ext uri="{FF2B5EF4-FFF2-40B4-BE49-F238E27FC236}">
                  <a16:creationId xmlns:a16="http://schemas.microsoft.com/office/drawing/2014/main" id="{00E5409C-79AD-4288-BE0E-BABEA880A01E}"/>
                </a:ext>
              </a:extLst>
            </p:cNvPr>
            <p:cNvSpPr txBox="1"/>
            <p:nvPr/>
          </p:nvSpPr>
          <p:spPr>
            <a:xfrm>
              <a:off x="6820404" y="2852934"/>
              <a:ext cx="864096" cy="307777"/>
            </a:xfrm>
            <a:prstGeom prst="rect">
              <a:avLst/>
            </a:prstGeom>
            <a:noFill/>
          </p:spPr>
          <p:txBody>
            <a:bodyPr wrap="square" rtlCol="0">
              <a:spAutoFit/>
            </a:bodyPr>
            <a:lstStyle/>
            <a:p>
              <a:pPr algn="ctr"/>
              <a:r>
                <a:rPr lang="en-GB" sz="1400" dirty="0"/>
                <a:t>A bit</a:t>
              </a:r>
            </a:p>
          </p:txBody>
        </p:sp>
        <p:sp>
          <p:nvSpPr>
            <p:cNvPr id="33" name="TextBox 32">
              <a:extLst>
                <a:ext uri="{FF2B5EF4-FFF2-40B4-BE49-F238E27FC236}">
                  <a16:creationId xmlns:a16="http://schemas.microsoft.com/office/drawing/2014/main" id="{FE259255-12DD-4E9A-8436-5A0F961F0AFE}"/>
                </a:ext>
              </a:extLst>
            </p:cNvPr>
            <p:cNvSpPr txBox="1"/>
            <p:nvPr/>
          </p:nvSpPr>
          <p:spPr>
            <a:xfrm>
              <a:off x="8268249" y="2852935"/>
              <a:ext cx="864096" cy="307777"/>
            </a:xfrm>
            <a:prstGeom prst="rect">
              <a:avLst/>
            </a:prstGeom>
            <a:noFill/>
          </p:spPr>
          <p:txBody>
            <a:bodyPr wrap="square" rtlCol="0">
              <a:spAutoFit/>
            </a:bodyPr>
            <a:lstStyle/>
            <a:p>
              <a:pPr algn="ctr"/>
              <a:r>
                <a:rPr lang="en-GB" sz="1400" dirty="0"/>
                <a:t>Loads!</a:t>
              </a:r>
            </a:p>
          </p:txBody>
        </p:sp>
      </p:grpSp>
      <p:sp>
        <p:nvSpPr>
          <p:cNvPr id="34" name="TextBox 33">
            <a:extLst>
              <a:ext uri="{FF2B5EF4-FFF2-40B4-BE49-F238E27FC236}">
                <a16:creationId xmlns:a16="http://schemas.microsoft.com/office/drawing/2014/main" id="{2954D9F3-09CF-4A5F-B958-0AEA5D01D4C2}"/>
              </a:ext>
            </a:extLst>
          </p:cNvPr>
          <p:cNvSpPr txBox="1"/>
          <p:nvPr/>
        </p:nvSpPr>
        <p:spPr>
          <a:xfrm>
            <a:off x="330309" y="6033120"/>
            <a:ext cx="6336702" cy="369332"/>
          </a:xfrm>
          <a:prstGeom prst="rect">
            <a:avLst/>
          </a:prstGeom>
          <a:noFill/>
        </p:spPr>
        <p:txBody>
          <a:bodyPr wrap="square" rtlCol="0">
            <a:spAutoFit/>
          </a:bodyPr>
          <a:lstStyle/>
          <a:p>
            <a:pPr algn="ctr"/>
            <a:r>
              <a:rPr lang="en-GB" sz="1800" dirty="0"/>
              <a:t>How easy was this topic to talk about?</a:t>
            </a:r>
          </a:p>
        </p:txBody>
      </p:sp>
      <p:sp>
        <p:nvSpPr>
          <p:cNvPr id="35" name="Rectangle 34">
            <a:extLst>
              <a:ext uri="{FF2B5EF4-FFF2-40B4-BE49-F238E27FC236}">
                <a16:creationId xmlns:a16="http://schemas.microsoft.com/office/drawing/2014/main" id="{0F369B8E-FD26-409F-A0F9-EF3DC9DDE5B0}"/>
              </a:ext>
            </a:extLst>
          </p:cNvPr>
          <p:cNvSpPr/>
          <p:nvPr/>
        </p:nvSpPr>
        <p:spPr>
          <a:xfrm>
            <a:off x="2312732"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Yes?</a:t>
            </a:r>
          </a:p>
        </p:txBody>
      </p:sp>
      <p:sp>
        <p:nvSpPr>
          <p:cNvPr id="36" name="Rectangle 35">
            <a:extLst>
              <a:ext uri="{FF2B5EF4-FFF2-40B4-BE49-F238E27FC236}">
                <a16:creationId xmlns:a16="http://schemas.microsoft.com/office/drawing/2014/main" id="{3B7834A6-64D6-4FF3-91F8-739150BD6761}"/>
              </a:ext>
            </a:extLst>
          </p:cNvPr>
          <p:cNvSpPr/>
          <p:nvPr/>
        </p:nvSpPr>
        <p:spPr>
          <a:xfrm>
            <a:off x="3765918" y="8107307"/>
            <a:ext cx="1031236" cy="73381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No?</a:t>
            </a:r>
          </a:p>
        </p:txBody>
      </p:sp>
      <p:pic>
        <p:nvPicPr>
          <p:cNvPr id="2050" name="Picture 2">
            <a:extLst>
              <a:ext uri="{FF2B5EF4-FFF2-40B4-BE49-F238E27FC236}">
                <a16:creationId xmlns:a16="http://schemas.microsoft.com/office/drawing/2014/main" id="{C3FF1629-99CF-F29D-CB0A-461A382318E8}"/>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91834" y="9140065"/>
            <a:ext cx="476250" cy="504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838940"/>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Props1.xml><?xml version="1.0" encoding="utf-8"?>
<ds:datastoreItem xmlns:ds="http://schemas.openxmlformats.org/officeDocument/2006/customXml" ds:itemID="{C20F0BF0-0537-4EF8-8086-7C5A44DAA169}">
  <ds:schemaRefs>
    <ds:schemaRef ds:uri="http://schemas.microsoft.com/sharepoint/v3/contenttype/forms"/>
  </ds:schemaRefs>
</ds:datastoreItem>
</file>

<file path=customXml/itemProps2.xml><?xml version="1.0" encoding="utf-8"?>
<ds:datastoreItem xmlns:ds="http://schemas.openxmlformats.org/officeDocument/2006/customXml" ds:itemID="{80A107CB-BFF9-442B-8817-8BB1D2F72BA7}"/>
</file>

<file path=customXml/itemProps3.xml><?xml version="1.0" encoding="utf-8"?>
<ds:datastoreItem xmlns:ds="http://schemas.openxmlformats.org/officeDocument/2006/customXml" ds:itemID="{DB279BF7-4B92-44D4-B3DC-8DB7AE5066D3}">
  <ds:schemaRefs>
    <ds:schemaRef ds:uri="http://www.w3.org/XML/1998/namespace"/>
    <ds:schemaRef ds:uri="http://schemas.microsoft.com/office/2006/metadata/properties"/>
    <ds:schemaRef ds:uri="http://purl.org/dc/elements/1.1/"/>
    <ds:schemaRef ds:uri="http://purl.org/dc/dcmitype/"/>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0e08f774-c844-414b-8174-1931542ea424"/>
    <ds:schemaRef ds:uri="010c06fb-adfb-4972-b43b-36d810ddac6c"/>
  </ds:schemaRefs>
</ds:datastoreItem>
</file>

<file path=docProps/app.xml><?xml version="1.0" encoding="utf-8"?>
<Properties xmlns="http://schemas.openxmlformats.org/officeDocument/2006/extended-properties" xmlns:vt="http://schemas.openxmlformats.org/officeDocument/2006/docPropsVTypes">
  <Template/>
  <TotalTime>6199</TotalTime>
  <Words>3611</Words>
  <Application>Microsoft Office PowerPoint</Application>
  <PresentationFormat>A4 Paper (210x297 mm)</PresentationFormat>
  <Paragraphs>808</Paragraphs>
  <Slides>39</Slides>
  <Notes>4</Notes>
  <HiddenSlides>0</HiddenSlides>
  <MMClips>2</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39</vt:i4>
      </vt:variant>
    </vt:vector>
  </HeadingPairs>
  <TitlesOfParts>
    <vt:vector size="44" baseType="lpstr">
      <vt:lpstr>Arial</vt:lpstr>
      <vt:lpstr>Calibri</vt:lpstr>
      <vt:lpstr>Calibri Light</vt:lpstr>
      <vt:lpstr>Custom Design</vt:lpstr>
      <vt:lpstr>Office Theme</vt:lpstr>
      <vt:lpstr>PowerPoint Presentation</vt:lpstr>
      <vt:lpstr>PowerPoint Presentation</vt:lpstr>
      <vt:lpstr>Contents</vt:lpstr>
      <vt:lpstr>Self-assessment</vt:lpstr>
      <vt:lpstr>Topic ideas</vt:lpstr>
      <vt:lpstr>Generating ideas</vt:lpstr>
      <vt:lpstr>Making a decision</vt:lpstr>
      <vt:lpstr>Making a decision</vt:lpstr>
      <vt:lpstr>Making a decision</vt:lpstr>
      <vt:lpstr>Research opportunities K-W-L chart</vt:lpstr>
      <vt:lpstr>Research opportunities K-W-L chart</vt:lpstr>
      <vt:lpstr>Skimming and scanning practice</vt:lpstr>
      <vt:lpstr>Skimming and scanning practice</vt:lpstr>
      <vt:lpstr>Evaluating sources</vt:lpstr>
      <vt:lpstr>Evaluating sources</vt:lpstr>
      <vt:lpstr>Personal details</vt:lpstr>
      <vt:lpstr>Just a minute!</vt:lpstr>
      <vt:lpstr>Openings</vt:lpstr>
      <vt:lpstr>Conclusions</vt:lpstr>
      <vt:lpstr>Structuring your presentation</vt:lpstr>
      <vt:lpstr>Structuring your presentation</vt:lpstr>
      <vt:lpstr>Structuring your presentation</vt:lpstr>
      <vt:lpstr>Structuring your presentation</vt:lpstr>
      <vt:lpstr>What are pace, pitch, tone and pause?</vt:lpstr>
      <vt:lpstr>PowerPoint Presentation</vt:lpstr>
      <vt:lpstr>Body language</vt:lpstr>
      <vt:lpstr>Body language</vt:lpstr>
      <vt:lpstr>Using body language </vt:lpstr>
      <vt:lpstr>What is ‘audio/visual support’?</vt:lpstr>
      <vt:lpstr>Pros and cons</vt:lpstr>
      <vt:lpstr>Pros and cons</vt:lpstr>
      <vt:lpstr>Pros and cons</vt:lpstr>
      <vt:lpstr>Practise planning</vt:lpstr>
      <vt:lpstr>Managing time</vt:lpstr>
      <vt:lpstr>Managing time</vt:lpstr>
      <vt:lpstr>Example 1</vt:lpstr>
      <vt:lpstr>Example 2</vt:lpstr>
      <vt:lpstr>Example 3</vt:lpstr>
      <vt:lpstr>Self-assessment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Sheena Singleton</cp:lastModifiedBy>
  <cp:revision>324</cp:revision>
  <cp:lastPrinted>2023-06-23T11:55:04Z</cp:lastPrinted>
  <dcterms:created xsi:type="dcterms:W3CDTF">2014-08-12T18:49:29Z</dcterms:created>
  <dcterms:modified xsi:type="dcterms:W3CDTF">2024-01-30T15:38:33Z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6400</vt:r8>
  </property>
  <property fmtid="{D5CDD505-2E9C-101B-9397-08002B2CF9AE}" pid="4" name="MediaServiceImageTags">
    <vt:lpwstr/>
  </property>
</Properties>
</file>